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4" r:id="rId4"/>
    <p:sldId id="276" r:id="rId5"/>
    <p:sldId id="278" r:id="rId6"/>
    <p:sldId id="269" r:id="rId7"/>
    <p:sldId id="271" r:id="rId8"/>
    <p:sldId id="277" r:id="rId9"/>
    <p:sldId id="270" r:id="rId10"/>
    <p:sldId id="285" r:id="rId11"/>
    <p:sldId id="286" r:id="rId12"/>
    <p:sldId id="272" r:id="rId13"/>
    <p:sldId id="273" r:id="rId14"/>
    <p:sldId id="274" r:id="rId15"/>
    <p:sldId id="279" r:id="rId16"/>
    <p:sldId id="275" r:id="rId17"/>
    <p:sldId id="282" r:id="rId18"/>
    <p:sldId id="281" r:id="rId19"/>
    <p:sldId id="283" r:id="rId20"/>
    <p:sldId id="288" r:id="rId21"/>
    <p:sldId id="284" r:id="rId22"/>
    <p:sldId id="280" r:id="rId23"/>
    <p:sldId id="257" r:id="rId24"/>
    <p:sldId id="258" r:id="rId25"/>
    <p:sldId id="259" r:id="rId26"/>
    <p:sldId id="266" r:id="rId27"/>
    <p:sldId id="265" r:id="rId28"/>
    <p:sldId id="260" r:id="rId29"/>
    <p:sldId id="262" r:id="rId30"/>
    <p:sldId id="263" r:id="rId31"/>
    <p:sldId id="261" r:id="rId32"/>
    <p:sldId id="289" r:id="rId3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63CD35-054A-4D28-ACD1-E2B19D694C02}" v="504" dt="2024-10-23T07:43:44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Hesse" userId="0eb89882-48bd-4048-898c-91472c064d26" providerId="ADAL" clId="{9163CD35-054A-4D28-ACD1-E2B19D694C02}"/>
    <pc:docChg chg="undo redo custSel addSld delSld modSld sldOrd">
      <pc:chgData name="Morten Hesse" userId="0eb89882-48bd-4048-898c-91472c064d26" providerId="ADAL" clId="{9163CD35-054A-4D28-ACD1-E2B19D694C02}" dt="2024-10-23T11:39:46.373" v="2402" actId="255"/>
      <pc:docMkLst>
        <pc:docMk/>
      </pc:docMkLst>
      <pc:sldChg chg="modSp mod">
        <pc:chgData name="Morten Hesse" userId="0eb89882-48bd-4048-898c-91472c064d26" providerId="ADAL" clId="{9163CD35-054A-4D28-ACD1-E2B19D694C02}" dt="2024-10-23T11:39:16.719" v="2400" actId="20577"/>
        <pc:sldMkLst>
          <pc:docMk/>
          <pc:sldMk cId="3148424267" sldId="256"/>
        </pc:sldMkLst>
        <pc:spChg chg="mod">
          <ac:chgData name="Morten Hesse" userId="0eb89882-48bd-4048-898c-91472c064d26" providerId="ADAL" clId="{9163CD35-054A-4D28-ACD1-E2B19D694C02}" dt="2024-10-23T07:25:09.317" v="1813" actId="20577"/>
          <ac:spMkLst>
            <pc:docMk/>
            <pc:sldMk cId="3148424267" sldId="256"/>
            <ac:spMk id="2" creationId="{73E1704B-5F16-9FFA-65B3-55DB2C47D85E}"/>
          </ac:spMkLst>
        </pc:spChg>
        <pc:spChg chg="mod">
          <ac:chgData name="Morten Hesse" userId="0eb89882-48bd-4048-898c-91472c064d26" providerId="ADAL" clId="{9163CD35-054A-4D28-ACD1-E2B19D694C02}" dt="2024-10-23T11:39:16.719" v="2400" actId="20577"/>
          <ac:spMkLst>
            <pc:docMk/>
            <pc:sldMk cId="3148424267" sldId="256"/>
            <ac:spMk id="3" creationId="{AA2B7C2C-A53F-EF17-347A-DE5B41FC54CB}"/>
          </ac:spMkLst>
        </pc:spChg>
      </pc:sldChg>
      <pc:sldChg chg="modSp mod">
        <pc:chgData name="Morten Hesse" userId="0eb89882-48bd-4048-898c-91472c064d26" providerId="ADAL" clId="{9163CD35-054A-4D28-ACD1-E2B19D694C02}" dt="2024-10-23T06:42:32.745" v="1510" actId="20577"/>
        <pc:sldMkLst>
          <pc:docMk/>
          <pc:sldMk cId="3080054694" sldId="257"/>
        </pc:sldMkLst>
        <pc:spChg chg="mod">
          <ac:chgData name="Morten Hesse" userId="0eb89882-48bd-4048-898c-91472c064d26" providerId="ADAL" clId="{9163CD35-054A-4D28-ACD1-E2B19D694C02}" dt="2024-10-23T06:42:32.745" v="1510" actId="20577"/>
          <ac:spMkLst>
            <pc:docMk/>
            <pc:sldMk cId="3080054694" sldId="257"/>
            <ac:spMk id="2" creationId="{7607C304-F4EB-FE1A-9B34-17F08135C3D2}"/>
          </ac:spMkLst>
        </pc:spChg>
      </pc:sldChg>
      <pc:sldChg chg="addSp delSp modSp mod ord">
        <pc:chgData name="Morten Hesse" userId="0eb89882-48bd-4048-898c-91472c064d26" providerId="ADAL" clId="{9163CD35-054A-4D28-ACD1-E2B19D694C02}" dt="2024-10-23T07:47:23.590" v="2124" actId="26606"/>
        <pc:sldMkLst>
          <pc:docMk/>
          <pc:sldMk cId="2221701685" sldId="259"/>
        </pc:sldMkLst>
        <pc:spChg chg="mod">
          <ac:chgData name="Morten Hesse" userId="0eb89882-48bd-4048-898c-91472c064d26" providerId="ADAL" clId="{9163CD35-054A-4D28-ACD1-E2B19D694C02}" dt="2024-10-23T07:47:23.590" v="2124" actId="26606"/>
          <ac:spMkLst>
            <pc:docMk/>
            <pc:sldMk cId="2221701685" sldId="259"/>
            <ac:spMk id="2" creationId="{492FBDA6-A17A-CCA7-6A8E-729E40357A07}"/>
          </ac:spMkLst>
        </pc:spChg>
        <pc:spChg chg="del">
          <ac:chgData name="Morten Hesse" userId="0eb89882-48bd-4048-898c-91472c064d26" providerId="ADAL" clId="{9163CD35-054A-4D28-ACD1-E2B19D694C02}" dt="2024-10-23T07:47:23.590" v="2124" actId="26606"/>
          <ac:spMkLst>
            <pc:docMk/>
            <pc:sldMk cId="2221701685" sldId="259"/>
            <ac:spMk id="8" creationId="{907EF6B7-1338-4443-8C46-6A318D952DFD}"/>
          </ac:spMkLst>
        </pc:spChg>
        <pc:spChg chg="del">
          <ac:chgData name="Morten Hesse" userId="0eb89882-48bd-4048-898c-91472c064d26" providerId="ADAL" clId="{9163CD35-054A-4D28-ACD1-E2B19D694C02}" dt="2024-10-23T07:47:23.590" v="2124" actId="26606"/>
          <ac:spMkLst>
            <pc:docMk/>
            <pc:sldMk cId="2221701685" sldId="259"/>
            <ac:spMk id="10" creationId="{DAAE4CDD-124C-4DCF-9584-B6033B545DD5}"/>
          </ac:spMkLst>
        </pc:spChg>
        <pc:spChg chg="del">
          <ac:chgData name="Morten Hesse" userId="0eb89882-48bd-4048-898c-91472c064d26" providerId="ADAL" clId="{9163CD35-054A-4D28-ACD1-E2B19D694C02}" dt="2024-10-23T07:47:23.590" v="2124" actId="26606"/>
          <ac:spMkLst>
            <pc:docMk/>
            <pc:sldMk cId="2221701685" sldId="259"/>
            <ac:spMk id="12" creationId="{081E4A58-353D-44AE-B2FC-2A74E2E400F7}"/>
          </ac:spMkLst>
        </pc:spChg>
        <pc:spChg chg="add">
          <ac:chgData name="Morten Hesse" userId="0eb89882-48bd-4048-898c-91472c064d26" providerId="ADAL" clId="{9163CD35-054A-4D28-ACD1-E2B19D694C02}" dt="2024-10-23T07:47:23.590" v="2124" actId="26606"/>
          <ac:spMkLst>
            <pc:docMk/>
            <pc:sldMk cId="2221701685" sldId="259"/>
            <ac:spMk id="17" creationId="{907EF6B7-1338-4443-8C46-6A318D952DFD}"/>
          </ac:spMkLst>
        </pc:spChg>
        <pc:spChg chg="add">
          <ac:chgData name="Morten Hesse" userId="0eb89882-48bd-4048-898c-91472c064d26" providerId="ADAL" clId="{9163CD35-054A-4D28-ACD1-E2B19D694C02}" dt="2024-10-23T07:47:23.590" v="2124" actId="26606"/>
          <ac:spMkLst>
            <pc:docMk/>
            <pc:sldMk cId="2221701685" sldId="259"/>
            <ac:spMk id="19" creationId="{DAAE4CDD-124C-4DCF-9584-B6033B545DD5}"/>
          </ac:spMkLst>
        </pc:spChg>
        <pc:spChg chg="add">
          <ac:chgData name="Morten Hesse" userId="0eb89882-48bd-4048-898c-91472c064d26" providerId="ADAL" clId="{9163CD35-054A-4D28-ACD1-E2B19D694C02}" dt="2024-10-23T07:47:23.590" v="2124" actId="26606"/>
          <ac:spMkLst>
            <pc:docMk/>
            <pc:sldMk cId="2221701685" sldId="259"/>
            <ac:spMk id="21" creationId="{081E4A58-353D-44AE-B2FC-2A74E2E400F7}"/>
          </ac:spMkLst>
        </pc:spChg>
      </pc:sldChg>
      <pc:sldChg chg="addSp delSp modSp mod setBg">
        <pc:chgData name="Morten Hesse" userId="0eb89882-48bd-4048-898c-91472c064d26" providerId="ADAL" clId="{9163CD35-054A-4D28-ACD1-E2B19D694C02}" dt="2024-10-23T06:54:33.693" v="1785" actId="20577"/>
        <pc:sldMkLst>
          <pc:docMk/>
          <pc:sldMk cId="734642145" sldId="260"/>
        </pc:sldMkLst>
        <pc:spChg chg="mod">
          <ac:chgData name="Morten Hesse" userId="0eb89882-48bd-4048-898c-91472c064d26" providerId="ADAL" clId="{9163CD35-054A-4D28-ACD1-E2B19D694C02}" dt="2024-10-23T06:54:24.084" v="1772" actId="20577"/>
          <ac:spMkLst>
            <pc:docMk/>
            <pc:sldMk cId="734642145" sldId="260"/>
            <ac:spMk id="2" creationId="{8F36C553-24FA-1906-C3DD-83BAEF4EDAEB}"/>
          </ac:spMkLst>
        </pc:spChg>
        <pc:spChg chg="add del">
          <ac:chgData name="Morten Hesse" userId="0eb89882-48bd-4048-898c-91472c064d26" providerId="ADAL" clId="{9163CD35-054A-4D28-ACD1-E2B19D694C02}" dt="2024-10-21T13:51:38.891" v="5" actId="26606"/>
          <ac:spMkLst>
            <pc:docMk/>
            <pc:sldMk cId="734642145" sldId="260"/>
            <ac:spMk id="3" creationId="{A542EB61-C910-1846-51F1-99786FF7C343}"/>
          </ac:spMkLst>
        </pc:spChg>
        <pc:spChg chg="add">
          <ac:chgData name="Morten Hesse" userId="0eb89882-48bd-4048-898c-91472c064d26" providerId="ADAL" clId="{9163CD35-054A-4D28-ACD1-E2B19D694C02}" dt="2024-10-21T13:51:38.891" v="5" actId="26606"/>
          <ac:spMkLst>
            <pc:docMk/>
            <pc:sldMk cId="734642145" sldId="260"/>
            <ac:spMk id="9" creationId="{5C8908E2-EE49-44D2-9428-A28D2312A8D5}"/>
          </ac:spMkLst>
        </pc:spChg>
        <pc:spChg chg="add del">
          <ac:chgData name="Morten Hesse" userId="0eb89882-48bd-4048-898c-91472c064d26" providerId="ADAL" clId="{9163CD35-054A-4D28-ACD1-E2B19D694C02}" dt="2024-10-21T13:51:38.860" v="4" actId="26606"/>
          <ac:spMkLst>
            <pc:docMk/>
            <pc:sldMk cId="734642145" sldId="260"/>
            <ac:spMk id="10" creationId="{D93394DA-E684-47C2-9020-13225823F40A}"/>
          </ac:spMkLst>
        </pc:spChg>
        <pc:spChg chg="add">
          <ac:chgData name="Morten Hesse" userId="0eb89882-48bd-4048-898c-91472c064d26" providerId="ADAL" clId="{9163CD35-054A-4D28-ACD1-E2B19D694C02}" dt="2024-10-21T13:51:38.891" v="5" actId="26606"/>
          <ac:spMkLst>
            <pc:docMk/>
            <pc:sldMk cId="734642145" sldId="260"/>
            <ac:spMk id="15" creationId="{7449A6C7-D15F-4AA5-BFA5-71A404B47016}"/>
          </ac:spMkLst>
        </pc:spChg>
        <pc:spChg chg="add">
          <ac:chgData name="Morten Hesse" userId="0eb89882-48bd-4048-898c-91472c064d26" providerId="ADAL" clId="{9163CD35-054A-4D28-ACD1-E2B19D694C02}" dt="2024-10-21T13:51:38.891" v="5" actId="26606"/>
          <ac:spMkLst>
            <pc:docMk/>
            <pc:sldMk cId="734642145" sldId="260"/>
            <ac:spMk id="17" creationId="{ED888B23-07FA-482A-96DF-47E31AF1A603}"/>
          </ac:spMkLst>
        </pc:spChg>
        <pc:grpChg chg="add">
          <ac:chgData name="Morten Hesse" userId="0eb89882-48bd-4048-898c-91472c064d26" providerId="ADAL" clId="{9163CD35-054A-4D28-ACD1-E2B19D694C02}" dt="2024-10-21T13:51:38.891" v="5" actId="26606"/>
          <ac:grpSpMkLst>
            <pc:docMk/>
            <pc:sldMk cId="734642145" sldId="260"/>
            <ac:grpSpMk id="11" creationId="{05314994-6337-4875-8CF5-652CAFE8342C}"/>
          </ac:grpSpMkLst>
        </pc:grpChg>
        <pc:graphicFrameChg chg="add del">
          <ac:chgData name="Morten Hesse" userId="0eb89882-48bd-4048-898c-91472c064d26" providerId="ADAL" clId="{9163CD35-054A-4D28-ACD1-E2B19D694C02}" dt="2024-10-21T13:51:38.860" v="4" actId="26606"/>
          <ac:graphicFrameMkLst>
            <pc:docMk/>
            <pc:sldMk cId="734642145" sldId="260"/>
            <ac:graphicFrameMk id="5" creationId="{49D65B6A-D95C-B805-437B-750F1218D3D2}"/>
          </ac:graphicFrameMkLst>
        </pc:graphicFrameChg>
        <pc:graphicFrameChg chg="add mod">
          <ac:chgData name="Morten Hesse" userId="0eb89882-48bd-4048-898c-91472c064d26" providerId="ADAL" clId="{9163CD35-054A-4D28-ACD1-E2B19D694C02}" dt="2024-10-23T06:54:33.693" v="1785" actId="20577"/>
          <ac:graphicFrameMkLst>
            <pc:docMk/>
            <pc:sldMk cId="734642145" sldId="260"/>
            <ac:graphicFrameMk id="14" creationId="{1081FEE3-8773-CD6D-3BB0-606D47A48A12}"/>
          </ac:graphicFrameMkLst>
        </pc:graphicFrameChg>
        <pc:picChg chg="add del">
          <ac:chgData name="Morten Hesse" userId="0eb89882-48bd-4048-898c-91472c064d26" providerId="ADAL" clId="{9163CD35-054A-4D28-ACD1-E2B19D694C02}" dt="2024-10-21T13:51:38.860" v="4" actId="26606"/>
          <ac:picMkLst>
            <pc:docMk/>
            <pc:sldMk cId="734642145" sldId="260"/>
            <ac:picMk id="6" creationId="{3385AC1A-05EA-403A-13CA-333C22EC6EC2}"/>
          </ac:picMkLst>
        </pc:picChg>
      </pc:sldChg>
      <pc:sldChg chg="ord">
        <pc:chgData name="Morten Hesse" userId="0eb89882-48bd-4048-898c-91472c064d26" providerId="ADAL" clId="{9163CD35-054A-4D28-ACD1-E2B19D694C02}" dt="2024-10-21T13:51:51.257" v="7"/>
        <pc:sldMkLst>
          <pc:docMk/>
          <pc:sldMk cId="3600262326" sldId="261"/>
        </pc:sldMkLst>
      </pc:sldChg>
      <pc:sldChg chg="modSp">
        <pc:chgData name="Morten Hesse" userId="0eb89882-48bd-4048-898c-91472c064d26" providerId="ADAL" clId="{9163CD35-054A-4D28-ACD1-E2B19D694C02}" dt="2024-10-23T06:52:06.636" v="1727" actId="20577"/>
        <pc:sldMkLst>
          <pc:docMk/>
          <pc:sldMk cId="4151640289" sldId="262"/>
        </pc:sldMkLst>
        <pc:graphicFrameChg chg="mod">
          <ac:chgData name="Morten Hesse" userId="0eb89882-48bd-4048-898c-91472c064d26" providerId="ADAL" clId="{9163CD35-054A-4D28-ACD1-E2B19D694C02}" dt="2024-10-23T06:52:06.636" v="1727" actId="20577"/>
          <ac:graphicFrameMkLst>
            <pc:docMk/>
            <pc:sldMk cId="4151640289" sldId="262"/>
            <ac:graphicFrameMk id="5" creationId="{212EB2E9-8A6B-6F11-F61C-F445C756F7BC}"/>
          </ac:graphicFrameMkLst>
        </pc:graphicFrameChg>
      </pc:sldChg>
      <pc:sldChg chg="modSp">
        <pc:chgData name="Morten Hesse" userId="0eb89882-48bd-4048-898c-91472c064d26" providerId="ADAL" clId="{9163CD35-054A-4D28-ACD1-E2B19D694C02}" dt="2024-10-22T07:18:02.183" v="106" actId="20577"/>
        <pc:sldMkLst>
          <pc:docMk/>
          <pc:sldMk cId="1735715953" sldId="264"/>
        </pc:sldMkLst>
        <pc:graphicFrameChg chg="mod">
          <ac:chgData name="Morten Hesse" userId="0eb89882-48bd-4048-898c-91472c064d26" providerId="ADAL" clId="{9163CD35-054A-4D28-ACD1-E2B19D694C02}" dt="2024-10-22T07:18:02.183" v="106" actId="20577"/>
          <ac:graphicFrameMkLst>
            <pc:docMk/>
            <pc:sldMk cId="1735715953" sldId="264"/>
            <ac:graphicFrameMk id="5" creationId="{CCCA3D28-6B65-1571-7149-A0704EAEA811}"/>
          </ac:graphicFrameMkLst>
        </pc:graphicFrameChg>
      </pc:sldChg>
      <pc:sldChg chg="addSp delSp modSp mod setBg">
        <pc:chgData name="Morten Hesse" userId="0eb89882-48bd-4048-898c-91472c064d26" providerId="ADAL" clId="{9163CD35-054A-4D28-ACD1-E2B19D694C02}" dt="2024-10-23T07:46:23.587" v="2122" actId="26606"/>
        <pc:sldMkLst>
          <pc:docMk/>
          <pc:sldMk cId="1515486294" sldId="265"/>
        </pc:sldMkLst>
        <pc:spChg chg="mod">
          <ac:chgData name="Morten Hesse" userId="0eb89882-48bd-4048-898c-91472c064d26" providerId="ADAL" clId="{9163CD35-054A-4D28-ACD1-E2B19D694C02}" dt="2024-10-23T07:46:23.587" v="2122" actId="26606"/>
          <ac:spMkLst>
            <pc:docMk/>
            <pc:sldMk cId="1515486294" sldId="265"/>
            <ac:spMk id="2" creationId="{3E50124E-66DC-6836-8F0A-04AFD86BB4B5}"/>
          </ac:spMkLst>
        </pc:spChg>
        <pc:spChg chg="mod">
          <ac:chgData name="Morten Hesse" userId="0eb89882-48bd-4048-898c-91472c064d26" providerId="ADAL" clId="{9163CD35-054A-4D28-ACD1-E2B19D694C02}" dt="2024-10-23T07:46:23.587" v="2122" actId="26606"/>
          <ac:spMkLst>
            <pc:docMk/>
            <pc:sldMk cId="1515486294" sldId="265"/>
            <ac:spMk id="3" creationId="{9C2159CE-70D1-7655-F089-45E9C6393D5E}"/>
          </ac:spMkLst>
        </pc:spChg>
        <pc:spChg chg="add del">
          <ac:chgData name="Morten Hesse" userId="0eb89882-48bd-4048-898c-91472c064d26" providerId="ADAL" clId="{9163CD35-054A-4D28-ACD1-E2B19D694C02}" dt="2024-10-23T07:46:23.587" v="2122" actId="26606"/>
          <ac:spMkLst>
            <pc:docMk/>
            <pc:sldMk cId="1515486294" sldId="265"/>
            <ac:spMk id="8" creationId="{18873D23-2DCF-4B31-A009-95721C06E8E1}"/>
          </ac:spMkLst>
        </pc:spChg>
        <pc:spChg chg="add del">
          <ac:chgData name="Morten Hesse" userId="0eb89882-48bd-4048-898c-91472c064d26" providerId="ADAL" clId="{9163CD35-054A-4D28-ACD1-E2B19D694C02}" dt="2024-10-23T07:46:23.587" v="2122" actId="26606"/>
          <ac:spMkLst>
            <pc:docMk/>
            <pc:sldMk cId="1515486294" sldId="265"/>
            <ac:spMk id="10" creationId="{C13EF075-D4EF-4929-ADBC-91B27DA19955}"/>
          </ac:spMkLst>
        </pc:spChg>
        <pc:spChg chg="add">
          <ac:chgData name="Morten Hesse" userId="0eb89882-48bd-4048-898c-91472c064d26" providerId="ADAL" clId="{9163CD35-054A-4D28-ACD1-E2B19D694C02}" dt="2024-10-23T07:46:23.587" v="2122" actId="26606"/>
          <ac:spMkLst>
            <pc:docMk/>
            <pc:sldMk cId="1515486294" sldId="265"/>
            <ac:spMk id="21" creationId="{C2554CA6-288E-4202-BC52-2E5A8F0C0AED}"/>
          </ac:spMkLst>
        </pc:spChg>
        <pc:spChg chg="add">
          <ac:chgData name="Morten Hesse" userId="0eb89882-48bd-4048-898c-91472c064d26" providerId="ADAL" clId="{9163CD35-054A-4D28-ACD1-E2B19D694C02}" dt="2024-10-23T07:46:23.587" v="2122" actId="26606"/>
          <ac:spMkLst>
            <pc:docMk/>
            <pc:sldMk cId="1515486294" sldId="265"/>
            <ac:spMk id="23" creationId="{B10BB131-AC8E-4A8E-A5D1-36260F720C3B}"/>
          </ac:spMkLst>
        </pc:spChg>
        <pc:spChg chg="add">
          <ac:chgData name="Morten Hesse" userId="0eb89882-48bd-4048-898c-91472c064d26" providerId="ADAL" clId="{9163CD35-054A-4D28-ACD1-E2B19D694C02}" dt="2024-10-23T07:46:23.587" v="2122" actId="26606"/>
          <ac:spMkLst>
            <pc:docMk/>
            <pc:sldMk cId="1515486294" sldId="265"/>
            <ac:spMk id="25" creationId="{5B7778FC-632E-4DCA-A7CB-0D7731CCF970}"/>
          </ac:spMkLst>
        </pc:spChg>
        <pc:spChg chg="add">
          <ac:chgData name="Morten Hesse" userId="0eb89882-48bd-4048-898c-91472c064d26" providerId="ADAL" clId="{9163CD35-054A-4D28-ACD1-E2B19D694C02}" dt="2024-10-23T07:46:23.587" v="2122" actId="26606"/>
          <ac:spMkLst>
            <pc:docMk/>
            <pc:sldMk cId="1515486294" sldId="265"/>
            <ac:spMk id="27" creationId="{FA23A907-97FB-4A8F-880A-DD77401C4296}"/>
          </ac:spMkLst>
        </pc:spChg>
        <pc:grpChg chg="add del">
          <ac:chgData name="Morten Hesse" userId="0eb89882-48bd-4048-898c-91472c064d26" providerId="ADAL" clId="{9163CD35-054A-4D28-ACD1-E2B19D694C02}" dt="2024-10-23T07:46:23.587" v="2122" actId="26606"/>
          <ac:grpSpMkLst>
            <pc:docMk/>
            <pc:sldMk cId="1515486294" sldId="265"/>
            <ac:grpSpMk id="12" creationId="{DAA26DFA-AAB2-4973-9C17-16D587C7B198}"/>
          </ac:grpSpMkLst>
        </pc:grpChg>
      </pc:sldChg>
      <pc:sldChg chg="addSp delSp modSp mod ord setBg">
        <pc:chgData name="Morten Hesse" userId="0eb89882-48bd-4048-898c-91472c064d26" providerId="ADAL" clId="{9163CD35-054A-4D28-ACD1-E2B19D694C02}" dt="2024-10-23T06:51:01.820" v="1674" actId="313"/>
        <pc:sldMkLst>
          <pc:docMk/>
          <pc:sldMk cId="3120143949" sldId="266"/>
        </pc:sldMkLst>
        <pc:spChg chg="mod">
          <ac:chgData name="Morten Hesse" userId="0eb89882-48bd-4048-898c-91472c064d26" providerId="ADAL" clId="{9163CD35-054A-4D28-ACD1-E2B19D694C02}" dt="2024-10-23T06:50:46.227" v="1670" actId="20577"/>
          <ac:spMkLst>
            <pc:docMk/>
            <pc:sldMk cId="3120143949" sldId="266"/>
            <ac:spMk id="2" creationId="{256D8917-93D6-AD1E-5A1A-E2F401BEB6B8}"/>
          </ac:spMkLst>
        </pc:spChg>
        <pc:spChg chg="del">
          <ac:chgData name="Morten Hesse" userId="0eb89882-48bd-4048-898c-91472c064d26" providerId="ADAL" clId="{9163CD35-054A-4D28-ACD1-E2B19D694C02}" dt="2024-10-21T13:51:16.517" v="2" actId="26606"/>
          <ac:spMkLst>
            <pc:docMk/>
            <pc:sldMk cId="3120143949" sldId="266"/>
            <ac:spMk id="3" creationId="{076537B9-B225-215D-61AB-E1284047EFBA}"/>
          </ac:spMkLst>
        </pc:spChg>
        <pc:spChg chg="add">
          <ac:chgData name="Morten Hesse" userId="0eb89882-48bd-4048-898c-91472c064d26" providerId="ADAL" clId="{9163CD35-054A-4D28-ACD1-E2B19D694C02}" dt="2024-10-21T13:51:16.517" v="2" actId="26606"/>
          <ac:spMkLst>
            <pc:docMk/>
            <pc:sldMk cId="3120143949" sldId="266"/>
            <ac:spMk id="10" creationId="{257363FD-7E77-4145-9483-331A807ADF0E}"/>
          </ac:spMkLst>
        </pc:spChg>
        <pc:graphicFrameChg chg="add mod">
          <ac:chgData name="Morten Hesse" userId="0eb89882-48bd-4048-898c-91472c064d26" providerId="ADAL" clId="{9163CD35-054A-4D28-ACD1-E2B19D694C02}" dt="2024-10-23T06:51:01.820" v="1674" actId="313"/>
          <ac:graphicFrameMkLst>
            <pc:docMk/>
            <pc:sldMk cId="3120143949" sldId="266"/>
            <ac:graphicFrameMk id="5" creationId="{F2C40D7B-A2F1-FE6D-47FD-0E7DB00B9EDA}"/>
          </ac:graphicFrameMkLst>
        </pc:graphicFrameChg>
        <pc:picChg chg="add">
          <ac:chgData name="Morten Hesse" userId="0eb89882-48bd-4048-898c-91472c064d26" providerId="ADAL" clId="{9163CD35-054A-4D28-ACD1-E2B19D694C02}" dt="2024-10-21T13:51:16.517" v="2" actId="26606"/>
          <ac:picMkLst>
            <pc:docMk/>
            <pc:sldMk cId="3120143949" sldId="266"/>
            <ac:picMk id="6" creationId="{2FF3C25D-51D3-B06C-D12E-583D1260B842}"/>
          </ac:picMkLst>
        </pc:picChg>
      </pc:sldChg>
      <pc:sldChg chg="addSp modSp mod ord setBg">
        <pc:chgData name="Morten Hesse" userId="0eb89882-48bd-4048-898c-91472c064d26" providerId="ADAL" clId="{9163CD35-054A-4D28-ACD1-E2B19D694C02}" dt="2024-10-23T08:02:16.603" v="2283" actId="114"/>
        <pc:sldMkLst>
          <pc:docMk/>
          <pc:sldMk cId="3426054888" sldId="270"/>
        </pc:sldMkLst>
        <pc:spChg chg="mod">
          <ac:chgData name="Morten Hesse" userId="0eb89882-48bd-4048-898c-91472c064d26" providerId="ADAL" clId="{9163CD35-054A-4D28-ACD1-E2B19D694C02}" dt="2024-10-23T07:47:49.531" v="2127" actId="26606"/>
          <ac:spMkLst>
            <pc:docMk/>
            <pc:sldMk cId="3426054888" sldId="270"/>
            <ac:spMk id="2" creationId="{0D37E17F-F306-DC56-8906-6F5D89459CB5}"/>
          </ac:spMkLst>
        </pc:spChg>
        <pc:spChg chg="mod">
          <ac:chgData name="Morten Hesse" userId="0eb89882-48bd-4048-898c-91472c064d26" providerId="ADAL" clId="{9163CD35-054A-4D28-ACD1-E2B19D694C02}" dt="2024-10-23T08:02:16.603" v="2283" actId="114"/>
          <ac:spMkLst>
            <pc:docMk/>
            <pc:sldMk cId="3426054888" sldId="270"/>
            <ac:spMk id="3" creationId="{2562BCF2-7266-79A0-B823-11421D172A3F}"/>
          </ac:spMkLst>
        </pc:spChg>
        <pc:spChg chg="add">
          <ac:chgData name="Morten Hesse" userId="0eb89882-48bd-4048-898c-91472c064d26" providerId="ADAL" clId="{9163CD35-054A-4D28-ACD1-E2B19D694C02}" dt="2024-10-23T07:47:49.531" v="2127" actId="26606"/>
          <ac:spMkLst>
            <pc:docMk/>
            <pc:sldMk cId="3426054888" sldId="270"/>
            <ac:spMk id="8" creationId="{907EF6B7-1338-4443-8C46-6A318D952DFD}"/>
          </ac:spMkLst>
        </pc:spChg>
        <pc:spChg chg="add">
          <ac:chgData name="Morten Hesse" userId="0eb89882-48bd-4048-898c-91472c064d26" providerId="ADAL" clId="{9163CD35-054A-4D28-ACD1-E2B19D694C02}" dt="2024-10-23T07:47:49.531" v="2127" actId="26606"/>
          <ac:spMkLst>
            <pc:docMk/>
            <pc:sldMk cId="3426054888" sldId="270"/>
            <ac:spMk id="10" creationId="{DAAE4CDD-124C-4DCF-9584-B6033B545DD5}"/>
          </ac:spMkLst>
        </pc:spChg>
        <pc:spChg chg="add">
          <ac:chgData name="Morten Hesse" userId="0eb89882-48bd-4048-898c-91472c064d26" providerId="ADAL" clId="{9163CD35-054A-4D28-ACD1-E2B19D694C02}" dt="2024-10-23T07:47:49.531" v="2127" actId="26606"/>
          <ac:spMkLst>
            <pc:docMk/>
            <pc:sldMk cId="3426054888" sldId="270"/>
            <ac:spMk id="12" creationId="{081E4A58-353D-44AE-B2FC-2A74E2E400F7}"/>
          </ac:spMkLst>
        </pc:spChg>
      </pc:sldChg>
      <pc:sldChg chg="modSp mod">
        <pc:chgData name="Morten Hesse" userId="0eb89882-48bd-4048-898c-91472c064d26" providerId="ADAL" clId="{9163CD35-054A-4D28-ACD1-E2B19D694C02}" dt="2024-10-23T08:01:24.151" v="2279" actId="20577"/>
        <pc:sldMkLst>
          <pc:docMk/>
          <pc:sldMk cId="2445269646" sldId="271"/>
        </pc:sldMkLst>
        <pc:spChg chg="mod">
          <ac:chgData name="Morten Hesse" userId="0eb89882-48bd-4048-898c-91472c064d26" providerId="ADAL" clId="{9163CD35-054A-4D28-ACD1-E2B19D694C02}" dt="2024-10-23T08:01:24.151" v="2279" actId="20577"/>
          <ac:spMkLst>
            <pc:docMk/>
            <pc:sldMk cId="2445269646" sldId="271"/>
            <ac:spMk id="3" creationId="{4758C28E-DCD8-B318-973B-3FA179C889FA}"/>
          </ac:spMkLst>
        </pc:spChg>
      </pc:sldChg>
      <pc:sldChg chg="addSp delSp modSp mod setBg">
        <pc:chgData name="Morten Hesse" userId="0eb89882-48bd-4048-898c-91472c064d26" providerId="ADAL" clId="{9163CD35-054A-4D28-ACD1-E2B19D694C02}" dt="2024-10-23T08:02:26.875" v="2284" actId="114"/>
        <pc:sldMkLst>
          <pc:docMk/>
          <pc:sldMk cId="2436047397" sldId="273"/>
        </pc:sldMkLst>
        <pc:spChg chg="mod">
          <ac:chgData name="Morten Hesse" userId="0eb89882-48bd-4048-898c-91472c064d26" providerId="ADAL" clId="{9163CD35-054A-4D28-ACD1-E2B19D694C02}" dt="2024-10-23T07:47:37.827" v="2125" actId="26606"/>
          <ac:spMkLst>
            <pc:docMk/>
            <pc:sldMk cId="2436047397" sldId="273"/>
            <ac:spMk id="2" creationId="{19BCB7DA-7E6C-4EA1-4535-4E38FE1F2BEB}"/>
          </ac:spMkLst>
        </pc:spChg>
        <pc:spChg chg="mod">
          <ac:chgData name="Morten Hesse" userId="0eb89882-48bd-4048-898c-91472c064d26" providerId="ADAL" clId="{9163CD35-054A-4D28-ACD1-E2B19D694C02}" dt="2024-10-23T08:02:26.875" v="2284" actId="114"/>
          <ac:spMkLst>
            <pc:docMk/>
            <pc:sldMk cId="2436047397" sldId="273"/>
            <ac:spMk id="3" creationId="{3465B6D4-7515-2427-A912-4B1A281CD5AF}"/>
          </ac:spMkLst>
        </pc:spChg>
        <pc:spChg chg="add del">
          <ac:chgData name="Morten Hesse" userId="0eb89882-48bd-4048-898c-91472c064d26" providerId="ADAL" clId="{9163CD35-054A-4D28-ACD1-E2B19D694C02}" dt="2024-10-23T07:47:37.827" v="2125" actId="26606"/>
          <ac:spMkLst>
            <pc:docMk/>
            <pc:sldMk cId="2436047397" sldId="273"/>
            <ac:spMk id="8" creationId="{C2554CA6-288E-4202-BC52-2E5A8F0C0AED}"/>
          </ac:spMkLst>
        </pc:spChg>
        <pc:spChg chg="add del">
          <ac:chgData name="Morten Hesse" userId="0eb89882-48bd-4048-898c-91472c064d26" providerId="ADAL" clId="{9163CD35-054A-4D28-ACD1-E2B19D694C02}" dt="2024-10-23T07:47:37.827" v="2125" actId="26606"/>
          <ac:spMkLst>
            <pc:docMk/>
            <pc:sldMk cId="2436047397" sldId="273"/>
            <ac:spMk id="10" creationId="{B10BB131-AC8E-4A8E-A5D1-36260F720C3B}"/>
          </ac:spMkLst>
        </pc:spChg>
        <pc:spChg chg="add del">
          <ac:chgData name="Morten Hesse" userId="0eb89882-48bd-4048-898c-91472c064d26" providerId="ADAL" clId="{9163CD35-054A-4D28-ACD1-E2B19D694C02}" dt="2024-10-23T07:47:37.827" v="2125" actId="26606"/>
          <ac:spMkLst>
            <pc:docMk/>
            <pc:sldMk cId="2436047397" sldId="273"/>
            <ac:spMk id="12" creationId="{5B7778FC-632E-4DCA-A7CB-0D7731CCF970}"/>
          </ac:spMkLst>
        </pc:spChg>
        <pc:spChg chg="add del">
          <ac:chgData name="Morten Hesse" userId="0eb89882-48bd-4048-898c-91472c064d26" providerId="ADAL" clId="{9163CD35-054A-4D28-ACD1-E2B19D694C02}" dt="2024-10-23T07:47:37.827" v="2125" actId="26606"/>
          <ac:spMkLst>
            <pc:docMk/>
            <pc:sldMk cId="2436047397" sldId="273"/>
            <ac:spMk id="14" creationId="{FA23A907-97FB-4A8F-880A-DD77401C4296}"/>
          </ac:spMkLst>
        </pc:spChg>
        <pc:spChg chg="add">
          <ac:chgData name="Morten Hesse" userId="0eb89882-48bd-4048-898c-91472c064d26" providerId="ADAL" clId="{9163CD35-054A-4D28-ACD1-E2B19D694C02}" dt="2024-10-23T07:47:37.827" v="2125" actId="26606"/>
          <ac:spMkLst>
            <pc:docMk/>
            <pc:sldMk cId="2436047397" sldId="273"/>
            <ac:spMk id="19" creationId="{907EF6B7-1338-4443-8C46-6A318D952DFD}"/>
          </ac:spMkLst>
        </pc:spChg>
        <pc:spChg chg="add">
          <ac:chgData name="Morten Hesse" userId="0eb89882-48bd-4048-898c-91472c064d26" providerId="ADAL" clId="{9163CD35-054A-4D28-ACD1-E2B19D694C02}" dt="2024-10-23T07:47:37.827" v="2125" actId="26606"/>
          <ac:spMkLst>
            <pc:docMk/>
            <pc:sldMk cId="2436047397" sldId="273"/>
            <ac:spMk id="21" creationId="{DAAE4CDD-124C-4DCF-9584-B6033B545DD5}"/>
          </ac:spMkLst>
        </pc:spChg>
        <pc:spChg chg="add">
          <ac:chgData name="Morten Hesse" userId="0eb89882-48bd-4048-898c-91472c064d26" providerId="ADAL" clId="{9163CD35-054A-4D28-ACD1-E2B19D694C02}" dt="2024-10-23T07:47:37.827" v="2125" actId="26606"/>
          <ac:spMkLst>
            <pc:docMk/>
            <pc:sldMk cId="2436047397" sldId="273"/>
            <ac:spMk id="23" creationId="{081E4A58-353D-44AE-B2FC-2A74E2E400F7}"/>
          </ac:spMkLst>
        </pc:spChg>
      </pc:sldChg>
      <pc:sldChg chg="addSp delSp modSp mod setBg">
        <pc:chgData name="Morten Hesse" userId="0eb89882-48bd-4048-898c-91472c064d26" providerId="ADAL" clId="{9163CD35-054A-4D28-ACD1-E2B19D694C02}" dt="2024-10-21T13:50:56.389" v="1" actId="27614"/>
        <pc:sldMkLst>
          <pc:docMk/>
          <pc:sldMk cId="3626515062" sldId="277"/>
        </pc:sldMkLst>
        <pc:spChg chg="mod">
          <ac:chgData name="Morten Hesse" userId="0eb89882-48bd-4048-898c-91472c064d26" providerId="ADAL" clId="{9163CD35-054A-4D28-ACD1-E2B19D694C02}" dt="2024-10-21T13:50:53.301" v="0" actId="26606"/>
          <ac:spMkLst>
            <pc:docMk/>
            <pc:sldMk cId="3626515062" sldId="277"/>
            <ac:spMk id="2" creationId="{69972E4F-0E09-ACC5-B3B6-AF3B22DB689F}"/>
          </ac:spMkLst>
        </pc:spChg>
        <pc:spChg chg="del">
          <ac:chgData name="Morten Hesse" userId="0eb89882-48bd-4048-898c-91472c064d26" providerId="ADAL" clId="{9163CD35-054A-4D28-ACD1-E2B19D694C02}" dt="2024-10-21T13:50:53.301" v="0" actId="26606"/>
          <ac:spMkLst>
            <pc:docMk/>
            <pc:sldMk cId="3626515062" sldId="277"/>
            <ac:spMk id="3" creationId="{48EDF1C8-DEF6-9F41-C24B-526FEFF87404}"/>
          </ac:spMkLst>
        </pc:spChg>
        <pc:spChg chg="add">
          <ac:chgData name="Morten Hesse" userId="0eb89882-48bd-4048-898c-91472c064d26" providerId="ADAL" clId="{9163CD35-054A-4D28-ACD1-E2B19D694C02}" dt="2024-10-21T13:50:53.301" v="0" actId="26606"/>
          <ac:spMkLst>
            <pc:docMk/>
            <pc:sldMk cId="3626515062" sldId="277"/>
            <ac:spMk id="10" creationId="{B50AB553-2A96-4A92-96F2-93548E096954}"/>
          </ac:spMkLst>
        </pc:spChg>
        <pc:graphicFrameChg chg="add">
          <ac:chgData name="Morten Hesse" userId="0eb89882-48bd-4048-898c-91472c064d26" providerId="ADAL" clId="{9163CD35-054A-4D28-ACD1-E2B19D694C02}" dt="2024-10-21T13:50:53.301" v="0" actId="26606"/>
          <ac:graphicFrameMkLst>
            <pc:docMk/>
            <pc:sldMk cId="3626515062" sldId="277"/>
            <ac:graphicFrameMk id="5" creationId="{BA0E12EE-3342-21C8-0E8F-6934F43C87C9}"/>
          </ac:graphicFrameMkLst>
        </pc:graphicFrameChg>
        <pc:picChg chg="add mod">
          <ac:chgData name="Morten Hesse" userId="0eb89882-48bd-4048-898c-91472c064d26" providerId="ADAL" clId="{9163CD35-054A-4D28-ACD1-E2B19D694C02}" dt="2024-10-21T13:50:56.389" v="1" actId="27614"/>
          <ac:picMkLst>
            <pc:docMk/>
            <pc:sldMk cId="3626515062" sldId="277"/>
            <ac:picMk id="6" creationId="{7C2C38E6-6EED-2701-901C-4C3E37AB6D5B}"/>
          </ac:picMkLst>
        </pc:picChg>
      </pc:sldChg>
      <pc:sldChg chg="addSp modSp new mod setBg">
        <pc:chgData name="Morten Hesse" userId="0eb89882-48bd-4048-898c-91472c064d26" providerId="ADAL" clId="{9163CD35-054A-4D28-ACD1-E2B19D694C02}" dt="2024-10-23T11:39:35.890" v="2401" actId="255"/>
        <pc:sldMkLst>
          <pc:docMk/>
          <pc:sldMk cId="2340328600" sldId="278"/>
        </pc:sldMkLst>
        <pc:spChg chg="mod">
          <ac:chgData name="Morten Hesse" userId="0eb89882-48bd-4048-898c-91472c064d26" providerId="ADAL" clId="{9163CD35-054A-4D28-ACD1-E2B19D694C02}" dt="2024-10-23T07:24:27.818" v="1798" actId="26606"/>
          <ac:spMkLst>
            <pc:docMk/>
            <pc:sldMk cId="2340328600" sldId="278"/>
            <ac:spMk id="2" creationId="{22D2F264-4EEA-E605-56B9-B0C4F97C415E}"/>
          </ac:spMkLst>
        </pc:spChg>
        <pc:spChg chg="mod">
          <ac:chgData name="Morten Hesse" userId="0eb89882-48bd-4048-898c-91472c064d26" providerId="ADAL" clId="{9163CD35-054A-4D28-ACD1-E2B19D694C02}" dt="2024-10-23T11:39:35.890" v="2401" actId="255"/>
          <ac:spMkLst>
            <pc:docMk/>
            <pc:sldMk cId="2340328600" sldId="278"/>
            <ac:spMk id="3" creationId="{91C7C07D-B7E0-26F3-E634-DCD3675E7A38}"/>
          </ac:spMkLst>
        </pc:spChg>
        <pc:spChg chg="add">
          <ac:chgData name="Morten Hesse" userId="0eb89882-48bd-4048-898c-91472c064d26" providerId="ADAL" clId="{9163CD35-054A-4D28-ACD1-E2B19D694C02}" dt="2024-10-23T07:24:27.818" v="1798" actId="26606"/>
          <ac:spMkLst>
            <pc:docMk/>
            <pc:sldMk cId="2340328600" sldId="278"/>
            <ac:spMk id="8" creationId="{1B15ED52-F352-441B-82BF-E0EA34836D08}"/>
          </ac:spMkLst>
        </pc:spChg>
        <pc:spChg chg="add">
          <ac:chgData name="Morten Hesse" userId="0eb89882-48bd-4048-898c-91472c064d26" providerId="ADAL" clId="{9163CD35-054A-4D28-ACD1-E2B19D694C02}" dt="2024-10-23T07:24:27.818" v="1798" actId="26606"/>
          <ac:spMkLst>
            <pc:docMk/>
            <pc:sldMk cId="2340328600" sldId="278"/>
            <ac:spMk id="10" creationId="{3B2E3793-BFE6-45A2-9B7B-E18844431C99}"/>
          </ac:spMkLst>
        </pc:spChg>
        <pc:spChg chg="add">
          <ac:chgData name="Morten Hesse" userId="0eb89882-48bd-4048-898c-91472c064d26" providerId="ADAL" clId="{9163CD35-054A-4D28-ACD1-E2B19D694C02}" dt="2024-10-23T07:24:27.818" v="1798" actId="26606"/>
          <ac:spMkLst>
            <pc:docMk/>
            <pc:sldMk cId="2340328600" sldId="278"/>
            <ac:spMk id="12" creationId="{BC4C4868-CB8F-4AF9-9CDB-8108F2C19B67}"/>
          </ac:spMkLst>
        </pc:spChg>
        <pc:spChg chg="add">
          <ac:chgData name="Morten Hesse" userId="0eb89882-48bd-4048-898c-91472c064d26" providerId="ADAL" clId="{9163CD35-054A-4D28-ACD1-E2B19D694C02}" dt="2024-10-23T07:24:27.818" v="1798" actId="26606"/>
          <ac:spMkLst>
            <pc:docMk/>
            <pc:sldMk cId="2340328600" sldId="278"/>
            <ac:spMk id="14" creationId="{375E0459-6403-40CD-989D-56A4407CA12E}"/>
          </ac:spMkLst>
        </pc:spChg>
        <pc:spChg chg="add">
          <ac:chgData name="Morten Hesse" userId="0eb89882-48bd-4048-898c-91472c064d26" providerId="ADAL" clId="{9163CD35-054A-4D28-ACD1-E2B19D694C02}" dt="2024-10-23T07:24:27.818" v="1798" actId="26606"/>
          <ac:spMkLst>
            <pc:docMk/>
            <pc:sldMk cId="2340328600" sldId="278"/>
            <ac:spMk id="16" creationId="{53E5B1A8-3AC9-4BD1-9BBC-78CA94F2D1BA}"/>
          </ac:spMkLst>
        </pc:spChg>
      </pc:sldChg>
      <pc:sldChg chg="addSp modSp new mod setBg">
        <pc:chgData name="Morten Hesse" userId="0eb89882-48bd-4048-898c-91472c064d26" providerId="ADAL" clId="{9163CD35-054A-4D28-ACD1-E2B19D694C02}" dt="2024-10-23T11:39:46.373" v="2402" actId="255"/>
        <pc:sldMkLst>
          <pc:docMk/>
          <pc:sldMk cId="2280865758" sldId="279"/>
        </pc:sldMkLst>
        <pc:spChg chg="mod">
          <ac:chgData name="Morten Hesse" userId="0eb89882-48bd-4048-898c-91472c064d26" providerId="ADAL" clId="{9163CD35-054A-4D28-ACD1-E2B19D694C02}" dt="2024-10-23T07:24:41.239" v="1799" actId="26606"/>
          <ac:spMkLst>
            <pc:docMk/>
            <pc:sldMk cId="2280865758" sldId="279"/>
            <ac:spMk id="2" creationId="{EE37CF6D-45FB-A36A-135E-8995118874C0}"/>
          </ac:spMkLst>
        </pc:spChg>
        <pc:spChg chg="mod">
          <ac:chgData name="Morten Hesse" userId="0eb89882-48bd-4048-898c-91472c064d26" providerId="ADAL" clId="{9163CD35-054A-4D28-ACD1-E2B19D694C02}" dt="2024-10-23T11:39:46.373" v="2402" actId="255"/>
          <ac:spMkLst>
            <pc:docMk/>
            <pc:sldMk cId="2280865758" sldId="279"/>
            <ac:spMk id="3" creationId="{973C5EBC-19BD-077D-7673-7573F457D2C7}"/>
          </ac:spMkLst>
        </pc:spChg>
        <pc:spChg chg="add">
          <ac:chgData name="Morten Hesse" userId="0eb89882-48bd-4048-898c-91472c064d26" providerId="ADAL" clId="{9163CD35-054A-4D28-ACD1-E2B19D694C02}" dt="2024-10-23T07:24:41.239" v="1799" actId="26606"/>
          <ac:spMkLst>
            <pc:docMk/>
            <pc:sldMk cId="2280865758" sldId="279"/>
            <ac:spMk id="8" creationId="{1B15ED52-F352-441B-82BF-E0EA34836D08}"/>
          </ac:spMkLst>
        </pc:spChg>
        <pc:spChg chg="add">
          <ac:chgData name="Morten Hesse" userId="0eb89882-48bd-4048-898c-91472c064d26" providerId="ADAL" clId="{9163CD35-054A-4D28-ACD1-E2B19D694C02}" dt="2024-10-23T07:24:41.239" v="1799" actId="26606"/>
          <ac:spMkLst>
            <pc:docMk/>
            <pc:sldMk cId="2280865758" sldId="279"/>
            <ac:spMk id="10" creationId="{3B2E3793-BFE6-45A2-9B7B-E18844431C99}"/>
          </ac:spMkLst>
        </pc:spChg>
        <pc:spChg chg="add">
          <ac:chgData name="Morten Hesse" userId="0eb89882-48bd-4048-898c-91472c064d26" providerId="ADAL" clId="{9163CD35-054A-4D28-ACD1-E2B19D694C02}" dt="2024-10-23T07:24:41.239" v="1799" actId="26606"/>
          <ac:spMkLst>
            <pc:docMk/>
            <pc:sldMk cId="2280865758" sldId="279"/>
            <ac:spMk id="12" creationId="{BC4C4868-CB8F-4AF9-9CDB-8108F2C19B67}"/>
          </ac:spMkLst>
        </pc:spChg>
        <pc:spChg chg="add">
          <ac:chgData name="Morten Hesse" userId="0eb89882-48bd-4048-898c-91472c064d26" providerId="ADAL" clId="{9163CD35-054A-4D28-ACD1-E2B19D694C02}" dt="2024-10-23T07:24:41.239" v="1799" actId="26606"/>
          <ac:spMkLst>
            <pc:docMk/>
            <pc:sldMk cId="2280865758" sldId="279"/>
            <ac:spMk id="14" creationId="{375E0459-6403-40CD-989D-56A4407CA12E}"/>
          </ac:spMkLst>
        </pc:spChg>
        <pc:spChg chg="add">
          <ac:chgData name="Morten Hesse" userId="0eb89882-48bd-4048-898c-91472c064d26" providerId="ADAL" clId="{9163CD35-054A-4D28-ACD1-E2B19D694C02}" dt="2024-10-23T07:24:41.239" v="1799" actId="26606"/>
          <ac:spMkLst>
            <pc:docMk/>
            <pc:sldMk cId="2280865758" sldId="279"/>
            <ac:spMk id="16" creationId="{53E5B1A8-3AC9-4BD1-9BBC-78CA94F2D1BA}"/>
          </ac:spMkLst>
        </pc:spChg>
      </pc:sldChg>
      <pc:sldChg chg="addSp delSp modSp new mod setBg">
        <pc:chgData name="Morten Hesse" userId="0eb89882-48bd-4048-898c-91472c064d26" providerId="ADAL" clId="{9163CD35-054A-4D28-ACD1-E2B19D694C02}" dt="2024-10-23T07:46:55.054" v="2123" actId="26606"/>
        <pc:sldMkLst>
          <pc:docMk/>
          <pc:sldMk cId="298739663" sldId="280"/>
        </pc:sldMkLst>
        <pc:spChg chg="mod">
          <ac:chgData name="Morten Hesse" userId="0eb89882-48bd-4048-898c-91472c064d26" providerId="ADAL" clId="{9163CD35-054A-4D28-ACD1-E2B19D694C02}" dt="2024-10-23T07:46:55.054" v="2123" actId="26606"/>
          <ac:spMkLst>
            <pc:docMk/>
            <pc:sldMk cId="298739663" sldId="280"/>
            <ac:spMk id="2" creationId="{53148296-2EE4-9BE6-EB3F-7A2B7106E77D}"/>
          </ac:spMkLst>
        </pc:spChg>
        <pc:spChg chg="mod">
          <ac:chgData name="Morten Hesse" userId="0eb89882-48bd-4048-898c-91472c064d26" providerId="ADAL" clId="{9163CD35-054A-4D28-ACD1-E2B19D694C02}" dt="2024-10-23T07:46:55.054" v="2123" actId="26606"/>
          <ac:spMkLst>
            <pc:docMk/>
            <pc:sldMk cId="298739663" sldId="280"/>
            <ac:spMk id="3" creationId="{21EC85BD-BE3A-207E-B2FC-7F1BBD31B872}"/>
          </ac:spMkLst>
        </pc:spChg>
        <pc:spChg chg="add del">
          <ac:chgData name="Morten Hesse" userId="0eb89882-48bd-4048-898c-91472c064d26" providerId="ADAL" clId="{9163CD35-054A-4D28-ACD1-E2B19D694C02}" dt="2024-10-23T06:49:51.126" v="1651" actId="26606"/>
          <ac:spMkLst>
            <pc:docMk/>
            <pc:sldMk cId="298739663" sldId="280"/>
            <ac:spMk id="8" creationId="{1B15ED52-F352-441B-82BF-E0EA34836D08}"/>
          </ac:spMkLst>
        </pc:spChg>
        <pc:spChg chg="add del">
          <ac:chgData name="Morten Hesse" userId="0eb89882-48bd-4048-898c-91472c064d26" providerId="ADAL" clId="{9163CD35-054A-4D28-ACD1-E2B19D694C02}" dt="2024-10-23T06:49:51.126" v="1651" actId="26606"/>
          <ac:spMkLst>
            <pc:docMk/>
            <pc:sldMk cId="298739663" sldId="280"/>
            <ac:spMk id="10" creationId="{3B2E3793-BFE6-45A2-9B7B-E18844431C99}"/>
          </ac:spMkLst>
        </pc:spChg>
        <pc:spChg chg="add del">
          <ac:chgData name="Morten Hesse" userId="0eb89882-48bd-4048-898c-91472c064d26" providerId="ADAL" clId="{9163CD35-054A-4D28-ACD1-E2B19D694C02}" dt="2024-10-23T06:49:51.126" v="1651" actId="26606"/>
          <ac:spMkLst>
            <pc:docMk/>
            <pc:sldMk cId="298739663" sldId="280"/>
            <ac:spMk id="12" creationId="{BC4C4868-CB8F-4AF9-9CDB-8108F2C19B67}"/>
          </ac:spMkLst>
        </pc:spChg>
        <pc:spChg chg="add del">
          <ac:chgData name="Morten Hesse" userId="0eb89882-48bd-4048-898c-91472c064d26" providerId="ADAL" clId="{9163CD35-054A-4D28-ACD1-E2B19D694C02}" dt="2024-10-23T06:49:51.126" v="1651" actId="26606"/>
          <ac:spMkLst>
            <pc:docMk/>
            <pc:sldMk cId="298739663" sldId="280"/>
            <ac:spMk id="14" creationId="{375E0459-6403-40CD-989D-56A4407CA12E}"/>
          </ac:spMkLst>
        </pc:spChg>
        <pc:spChg chg="add del">
          <ac:chgData name="Morten Hesse" userId="0eb89882-48bd-4048-898c-91472c064d26" providerId="ADAL" clId="{9163CD35-054A-4D28-ACD1-E2B19D694C02}" dt="2024-10-23T06:49:51.126" v="1651" actId="26606"/>
          <ac:spMkLst>
            <pc:docMk/>
            <pc:sldMk cId="298739663" sldId="280"/>
            <ac:spMk id="16" creationId="{53E5B1A8-3AC9-4BD1-9BBC-78CA94F2D1BA}"/>
          </ac:spMkLst>
        </pc:spChg>
        <pc:spChg chg="add del">
          <ac:chgData name="Morten Hesse" userId="0eb89882-48bd-4048-898c-91472c064d26" providerId="ADAL" clId="{9163CD35-054A-4D28-ACD1-E2B19D694C02}" dt="2024-10-23T07:46:55.054" v="2123" actId="26606"/>
          <ac:spMkLst>
            <pc:docMk/>
            <pc:sldMk cId="298739663" sldId="280"/>
            <ac:spMk id="21" creationId="{C2554CA6-288E-4202-BC52-2E5A8F0C0AED}"/>
          </ac:spMkLst>
        </pc:spChg>
        <pc:spChg chg="add del">
          <ac:chgData name="Morten Hesse" userId="0eb89882-48bd-4048-898c-91472c064d26" providerId="ADAL" clId="{9163CD35-054A-4D28-ACD1-E2B19D694C02}" dt="2024-10-23T07:46:55.054" v="2123" actId="26606"/>
          <ac:spMkLst>
            <pc:docMk/>
            <pc:sldMk cId="298739663" sldId="280"/>
            <ac:spMk id="23" creationId="{B10BB131-AC8E-4A8E-A5D1-36260F720C3B}"/>
          </ac:spMkLst>
        </pc:spChg>
        <pc:spChg chg="add del">
          <ac:chgData name="Morten Hesse" userId="0eb89882-48bd-4048-898c-91472c064d26" providerId="ADAL" clId="{9163CD35-054A-4D28-ACD1-E2B19D694C02}" dt="2024-10-23T07:46:55.054" v="2123" actId="26606"/>
          <ac:spMkLst>
            <pc:docMk/>
            <pc:sldMk cId="298739663" sldId="280"/>
            <ac:spMk id="25" creationId="{5B7778FC-632E-4DCA-A7CB-0D7731CCF970}"/>
          </ac:spMkLst>
        </pc:spChg>
        <pc:spChg chg="add del">
          <ac:chgData name="Morten Hesse" userId="0eb89882-48bd-4048-898c-91472c064d26" providerId="ADAL" clId="{9163CD35-054A-4D28-ACD1-E2B19D694C02}" dt="2024-10-23T07:46:55.054" v="2123" actId="26606"/>
          <ac:spMkLst>
            <pc:docMk/>
            <pc:sldMk cId="298739663" sldId="280"/>
            <ac:spMk id="27" creationId="{FA23A907-97FB-4A8F-880A-DD77401C4296}"/>
          </ac:spMkLst>
        </pc:spChg>
        <pc:spChg chg="add">
          <ac:chgData name="Morten Hesse" userId="0eb89882-48bd-4048-898c-91472c064d26" providerId="ADAL" clId="{9163CD35-054A-4D28-ACD1-E2B19D694C02}" dt="2024-10-23T07:46:55.054" v="2123" actId="26606"/>
          <ac:spMkLst>
            <pc:docMk/>
            <pc:sldMk cId="298739663" sldId="280"/>
            <ac:spMk id="32" creationId="{3AD318CC-E2A8-4E27-9548-A047A78999B1}"/>
          </ac:spMkLst>
        </pc:spChg>
        <pc:spChg chg="add">
          <ac:chgData name="Morten Hesse" userId="0eb89882-48bd-4048-898c-91472c064d26" providerId="ADAL" clId="{9163CD35-054A-4D28-ACD1-E2B19D694C02}" dt="2024-10-23T07:46:55.054" v="2123" actId="26606"/>
          <ac:spMkLst>
            <pc:docMk/>
            <pc:sldMk cId="298739663" sldId="280"/>
            <ac:spMk id="38" creationId="{2C1BBA94-3F40-40AA-8BB9-E69E25E537C1}"/>
          </ac:spMkLst>
        </pc:spChg>
        <pc:grpChg chg="add">
          <ac:chgData name="Morten Hesse" userId="0eb89882-48bd-4048-898c-91472c064d26" providerId="ADAL" clId="{9163CD35-054A-4D28-ACD1-E2B19D694C02}" dt="2024-10-23T07:46:55.054" v="2123" actId="26606"/>
          <ac:grpSpMkLst>
            <pc:docMk/>
            <pc:sldMk cId="298739663" sldId="280"/>
            <ac:grpSpMk id="34" creationId="{B14B560F-9DD7-4302-A60B-EBD3EF59B073}"/>
          </ac:grpSpMkLst>
        </pc:grpChg>
      </pc:sldChg>
      <pc:sldChg chg="modSp new del mod">
        <pc:chgData name="Morten Hesse" userId="0eb89882-48bd-4048-898c-91472c064d26" providerId="ADAL" clId="{9163CD35-054A-4D28-ACD1-E2B19D694C02}" dt="2024-10-23T06:27:02.010" v="631" actId="2696"/>
        <pc:sldMkLst>
          <pc:docMk/>
          <pc:sldMk cId="311794918" sldId="280"/>
        </pc:sldMkLst>
        <pc:spChg chg="mod">
          <ac:chgData name="Morten Hesse" userId="0eb89882-48bd-4048-898c-91472c064d26" providerId="ADAL" clId="{9163CD35-054A-4D28-ACD1-E2B19D694C02}" dt="2024-10-23T06:26:55.640" v="630" actId="20577"/>
          <ac:spMkLst>
            <pc:docMk/>
            <pc:sldMk cId="311794918" sldId="280"/>
            <ac:spMk id="2" creationId="{A32BD7F3-A1F5-A3C4-1A79-5E096E04752B}"/>
          </ac:spMkLst>
        </pc:spChg>
      </pc:sldChg>
      <pc:sldChg chg="addSp delSp modSp new mod setBg">
        <pc:chgData name="Morten Hesse" userId="0eb89882-48bd-4048-898c-91472c064d26" providerId="ADAL" clId="{9163CD35-054A-4D28-ACD1-E2B19D694C02}" dt="2024-10-23T06:41:57.402" v="1505" actId="26606"/>
        <pc:sldMkLst>
          <pc:docMk/>
          <pc:sldMk cId="11374888" sldId="281"/>
        </pc:sldMkLst>
        <pc:spChg chg="mod">
          <ac:chgData name="Morten Hesse" userId="0eb89882-48bd-4048-898c-91472c064d26" providerId="ADAL" clId="{9163CD35-054A-4D28-ACD1-E2B19D694C02}" dt="2024-10-23T06:41:57.353" v="1504" actId="26606"/>
          <ac:spMkLst>
            <pc:docMk/>
            <pc:sldMk cId="11374888" sldId="281"/>
            <ac:spMk id="2" creationId="{C5ED6C6F-894E-5674-7002-1E6811AF1160}"/>
          </ac:spMkLst>
        </pc:spChg>
        <pc:spChg chg="del mod">
          <ac:chgData name="Morten Hesse" userId="0eb89882-48bd-4048-898c-91472c064d26" providerId="ADAL" clId="{9163CD35-054A-4D28-ACD1-E2B19D694C02}" dt="2024-10-23T06:41:57.402" v="1505" actId="26606"/>
          <ac:spMkLst>
            <pc:docMk/>
            <pc:sldMk cId="11374888" sldId="281"/>
            <ac:spMk id="3" creationId="{50C8EE8D-EBE6-F34B-190F-CE0ECF59988B}"/>
          </ac:spMkLst>
        </pc:spChg>
        <pc:spChg chg="add del">
          <ac:chgData name="Morten Hesse" userId="0eb89882-48bd-4048-898c-91472c064d26" providerId="ADAL" clId="{9163CD35-054A-4D28-ACD1-E2B19D694C02}" dt="2024-10-23T06:41:48.909" v="1502" actId="26606"/>
          <ac:spMkLst>
            <pc:docMk/>
            <pc:sldMk cId="11374888" sldId="281"/>
            <ac:spMk id="10" creationId="{EDDBB197-D710-4A4F-A9CA-FD2177498BE8}"/>
          </ac:spMkLst>
        </pc:spChg>
        <pc:spChg chg="add del">
          <ac:chgData name="Morten Hesse" userId="0eb89882-48bd-4048-898c-91472c064d26" providerId="ADAL" clId="{9163CD35-054A-4D28-ACD1-E2B19D694C02}" dt="2024-10-23T06:41:48.909" v="1502" actId="26606"/>
          <ac:spMkLst>
            <pc:docMk/>
            <pc:sldMk cId="11374888" sldId="281"/>
            <ac:spMk id="12" creationId="{975D1CFA-2CDB-4B64-BD9F-85744E8DA12F}"/>
          </ac:spMkLst>
        </pc:spChg>
        <pc:spChg chg="add del">
          <ac:chgData name="Morten Hesse" userId="0eb89882-48bd-4048-898c-91472c064d26" providerId="ADAL" clId="{9163CD35-054A-4D28-ACD1-E2B19D694C02}" dt="2024-10-23T06:41:57.353" v="1504" actId="26606"/>
          <ac:spMkLst>
            <pc:docMk/>
            <pc:sldMk cId="11374888" sldId="281"/>
            <ac:spMk id="20" creationId="{245A9F99-D9B1-4094-A2E2-B90AC1DB7B9C}"/>
          </ac:spMkLst>
        </pc:spChg>
        <pc:spChg chg="add del">
          <ac:chgData name="Morten Hesse" userId="0eb89882-48bd-4048-898c-91472c064d26" providerId="ADAL" clId="{9163CD35-054A-4D28-ACD1-E2B19D694C02}" dt="2024-10-23T06:41:57.353" v="1504" actId="26606"/>
          <ac:spMkLst>
            <pc:docMk/>
            <pc:sldMk cId="11374888" sldId="281"/>
            <ac:spMk id="21" creationId="{B7FAF607-473A-4A43-A23D-BBFF5C4117BB}"/>
          </ac:spMkLst>
        </pc:spChg>
        <pc:grpChg chg="add del">
          <ac:chgData name="Morten Hesse" userId="0eb89882-48bd-4048-898c-91472c064d26" providerId="ADAL" clId="{9163CD35-054A-4D28-ACD1-E2B19D694C02}" dt="2024-10-23T06:41:48.909" v="1502" actId="26606"/>
          <ac:grpSpMkLst>
            <pc:docMk/>
            <pc:sldMk cId="11374888" sldId="281"/>
            <ac:grpSpMk id="14" creationId="{25EE5136-01F1-466C-962D-BA9B4C6757AA}"/>
          </ac:grpSpMkLst>
        </pc:grpChg>
        <pc:grpChg chg="add del">
          <ac:chgData name="Morten Hesse" userId="0eb89882-48bd-4048-898c-91472c064d26" providerId="ADAL" clId="{9163CD35-054A-4D28-ACD1-E2B19D694C02}" dt="2024-10-23T06:41:57.353" v="1504" actId="26606"/>
          <ac:grpSpMkLst>
            <pc:docMk/>
            <pc:sldMk cId="11374888" sldId="281"/>
            <ac:grpSpMk id="23" creationId="{C5F6476F-D303-44D3-B30F-1BA348F0F64A}"/>
          </ac:grpSpMkLst>
        </pc:grpChg>
        <pc:graphicFrameChg chg="add">
          <ac:chgData name="Morten Hesse" userId="0eb89882-48bd-4048-898c-91472c064d26" providerId="ADAL" clId="{9163CD35-054A-4D28-ACD1-E2B19D694C02}" dt="2024-10-23T06:41:57.402" v="1505" actId="26606"/>
          <ac:graphicFrameMkLst>
            <pc:docMk/>
            <pc:sldMk cId="11374888" sldId="281"/>
            <ac:graphicFrameMk id="5" creationId="{202589E9-1EBE-77B2-6BCF-27F53513764F}"/>
          </ac:graphicFrameMkLst>
        </pc:graphicFrameChg>
        <pc:picChg chg="add del">
          <ac:chgData name="Morten Hesse" userId="0eb89882-48bd-4048-898c-91472c064d26" providerId="ADAL" clId="{9163CD35-054A-4D28-ACD1-E2B19D694C02}" dt="2024-10-23T06:41:48.909" v="1502" actId="26606"/>
          <ac:picMkLst>
            <pc:docMk/>
            <pc:sldMk cId="11374888" sldId="281"/>
            <ac:picMk id="7" creationId="{300F2557-5BD7-B6B8-58EA-A026A7F75873}"/>
          </ac:picMkLst>
        </pc:picChg>
        <pc:picChg chg="add del">
          <ac:chgData name="Morten Hesse" userId="0eb89882-48bd-4048-898c-91472c064d26" providerId="ADAL" clId="{9163CD35-054A-4D28-ACD1-E2B19D694C02}" dt="2024-10-23T06:41:57.353" v="1504" actId="26606"/>
          <ac:picMkLst>
            <pc:docMk/>
            <pc:sldMk cId="11374888" sldId="281"/>
            <ac:picMk id="22" creationId="{0BD458B2-0ED7-874F-A1B5-BE9961115601}"/>
          </ac:picMkLst>
        </pc:picChg>
      </pc:sldChg>
      <pc:sldChg chg="addSp delSp modSp new mod setBg">
        <pc:chgData name="Morten Hesse" userId="0eb89882-48bd-4048-898c-91472c064d26" providerId="ADAL" clId="{9163CD35-054A-4D28-ACD1-E2B19D694C02}" dt="2024-10-23T06:35:42.872" v="1296" actId="26606"/>
        <pc:sldMkLst>
          <pc:docMk/>
          <pc:sldMk cId="1104707659" sldId="282"/>
        </pc:sldMkLst>
        <pc:spChg chg="mod">
          <ac:chgData name="Morten Hesse" userId="0eb89882-48bd-4048-898c-91472c064d26" providerId="ADAL" clId="{9163CD35-054A-4D28-ACD1-E2B19D694C02}" dt="2024-10-23T06:35:42.872" v="1296" actId="26606"/>
          <ac:spMkLst>
            <pc:docMk/>
            <pc:sldMk cId="1104707659" sldId="282"/>
            <ac:spMk id="2" creationId="{738EE419-A737-1410-C414-71AA3E6D1E6A}"/>
          </ac:spMkLst>
        </pc:spChg>
        <pc:spChg chg="del mod">
          <ac:chgData name="Morten Hesse" userId="0eb89882-48bd-4048-898c-91472c064d26" providerId="ADAL" clId="{9163CD35-054A-4D28-ACD1-E2B19D694C02}" dt="2024-10-23T06:35:42.872" v="1296" actId="26606"/>
          <ac:spMkLst>
            <pc:docMk/>
            <pc:sldMk cId="1104707659" sldId="282"/>
            <ac:spMk id="3" creationId="{C9F910E3-48FD-C6DF-74DF-A870003C420B}"/>
          </ac:spMkLst>
        </pc:spChg>
        <pc:spChg chg="add">
          <ac:chgData name="Morten Hesse" userId="0eb89882-48bd-4048-898c-91472c064d26" providerId="ADAL" clId="{9163CD35-054A-4D28-ACD1-E2B19D694C02}" dt="2024-10-23T06:35:42.872" v="1296" actId="26606"/>
          <ac:spMkLst>
            <pc:docMk/>
            <pc:sldMk cId="1104707659" sldId="282"/>
            <ac:spMk id="9" creationId="{BACC6370-2D7E-4714-9D71-7542949D7D5D}"/>
          </ac:spMkLst>
        </pc:spChg>
        <pc:spChg chg="add">
          <ac:chgData name="Morten Hesse" userId="0eb89882-48bd-4048-898c-91472c064d26" providerId="ADAL" clId="{9163CD35-054A-4D28-ACD1-E2B19D694C02}" dt="2024-10-23T06:35:42.872" v="1296" actId="26606"/>
          <ac:spMkLst>
            <pc:docMk/>
            <pc:sldMk cId="1104707659" sldId="282"/>
            <ac:spMk id="11" creationId="{F68B3F68-107C-434F-AA38-110D5EA91B85}"/>
          </ac:spMkLst>
        </pc:spChg>
        <pc:spChg chg="add">
          <ac:chgData name="Morten Hesse" userId="0eb89882-48bd-4048-898c-91472c064d26" providerId="ADAL" clId="{9163CD35-054A-4D28-ACD1-E2B19D694C02}" dt="2024-10-23T06:35:42.872" v="1296" actId="26606"/>
          <ac:spMkLst>
            <pc:docMk/>
            <pc:sldMk cId="1104707659" sldId="282"/>
            <ac:spMk id="13" creationId="{AAD0DBB9-1A4B-4391-81D4-CB19F9AB918A}"/>
          </ac:spMkLst>
        </pc:spChg>
        <pc:spChg chg="add">
          <ac:chgData name="Morten Hesse" userId="0eb89882-48bd-4048-898c-91472c064d26" providerId="ADAL" clId="{9163CD35-054A-4D28-ACD1-E2B19D694C02}" dt="2024-10-23T06:35:42.872" v="1296" actId="26606"/>
          <ac:spMkLst>
            <pc:docMk/>
            <pc:sldMk cId="1104707659" sldId="282"/>
            <ac:spMk id="15" creationId="{063BBA22-50EA-4C4D-BE05-F1CE4E63AA56}"/>
          </ac:spMkLst>
        </pc:spChg>
        <pc:graphicFrameChg chg="add">
          <ac:chgData name="Morten Hesse" userId="0eb89882-48bd-4048-898c-91472c064d26" providerId="ADAL" clId="{9163CD35-054A-4D28-ACD1-E2B19D694C02}" dt="2024-10-23T06:35:42.872" v="1296" actId="26606"/>
          <ac:graphicFrameMkLst>
            <pc:docMk/>
            <pc:sldMk cId="1104707659" sldId="282"/>
            <ac:graphicFrameMk id="5" creationId="{769B7E72-B679-DFDF-CE52-68EC4EA21DCA}"/>
          </ac:graphicFrameMkLst>
        </pc:graphicFrameChg>
      </pc:sldChg>
      <pc:sldChg chg="addSp delSp modSp new mod setBg setClrOvrMap">
        <pc:chgData name="Morten Hesse" userId="0eb89882-48bd-4048-898c-91472c064d26" providerId="ADAL" clId="{9163CD35-054A-4D28-ACD1-E2B19D694C02}" dt="2024-10-23T06:48:13.546" v="1560" actId="26606"/>
        <pc:sldMkLst>
          <pc:docMk/>
          <pc:sldMk cId="718626504" sldId="283"/>
        </pc:sldMkLst>
        <pc:spChg chg="mod ord">
          <ac:chgData name="Morten Hesse" userId="0eb89882-48bd-4048-898c-91472c064d26" providerId="ADAL" clId="{9163CD35-054A-4D28-ACD1-E2B19D694C02}" dt="2024-10-23T06:48:13.546" v="1560" actId="26606"/>
          <ac:spMkLst>
            <pc:docMk/>
            <pc:sldMk cId="718626504" sldId="283"/>
            <ac:spMk id="2" creationId="{BC55BC6D-DB67-1539-F0B6-C650DBC4261B}"/>
          </ac:spMkLst>
        </pc:spChg>
        <pc:spChg chg="del">
          <ac:chgData name="Morten Hesse" userId="0eb89882-48bd-4048-898c-91472c064d26" providerId="ADAL" clId="{9163CD35-054A-4D28-ACD1-E2B19D694C02}" dt="2024-10-23T06:46:37.126" v="1512"/>
          <ac:spMkLst>
            <pc:docMk/>
            <pc:sldMk cId="718626504" sldId="283"/>
            <ac:spMk id="3" creationId="{B6164091-3ACF-B018-F92D-E3F7E16B76D9}"/>
          </ac:spMkLst>
        </pc:spChg>
        <pc:spChg chg="add del">
          <ac:chgData name="Morten Hesse" userId="0eb89882-48bd-4048-898c-91472c064d26" providerId="ADAL" clId="{9163CD35-054A-4D28-ACD1-E2B19D694C02}" dt="2024-10-23T06:48:13.546" v="1560" actId="26606"/>
          <ac:spMkLst>
            <pc:docMk/>
            <pc:sldMk cId="718626504" sldId="283"/>
            <ac:spMk id="1028" creationId="{37C89E4B-3C9F-44B9-8B86-D9E3D112D8EC}"/>
          </ac:spMkLst>
        </pc:spChg>
        <pc:spChg chg="add del">
          <ac:chgData name="Morten Hesse" userId="0eb89882-48bd-4048-898c-91472c064d26" providerId="ADAL" clId="{9163CD35-054A-4D28-ACD1-E2B19D694C02}" dt="2024-10-23T06:47:59.345" v="1556" actId="26606"/>
          <ac:spMkLst>
            <pc:docMk/>
            <pc:sldMk cId="718626504" sldId="283"/>
            <ac:spMk id="1031" creationId="{37C89E4B-3C9F-44B9-8B86-D9E3D112D8EC}"/>
          </ac:spMkLst>
        </pc:spChg>
        <pc:picChg chg="add mod">
          <ac:chgData name="Morten Hesse" userId="0eb89882-48bd-4048-898c-91472c064d26" providerId="ADAL" clId="{9163CD35-054A-4D28-ACD1-E2B19D694C02}" dt="2024-10-23T06:48:13.546" v="1560" actId="26606"/>
          <ac:picMkLst>
            <pc:docMk/>
            <pc:sldMk cId="718626504" sldId="283"/>
            <ac:picMk id="1026" creationId="{3DCA002F-C62E-0723-2CC2-32D518C3AFBF}"/>
          </ac:picMkLst>
        </pc:picChg>
        <pc:cxnChg chg="add del">
          <ac:chgData name="Morten Hesse" userId="0eb89882-48bd-4048-898c-91472c064d26" providerId="ADAL" clId="{9163CD35-054A-4D28-ACD1-E2B19D694C02}" dt="2024-10-23T06:48:13.546" v="1560" actId="26606"/>
          <ac:cxnSpMkLst>
            <pc:docMk/>
            <pc:sldMk cId="718626504" sldId="283"/>
            <ac:cxnSpMk id="1029" creationId="{AA2EAA10-076F-46BD-8F0F-B9A2FB77A85C}"/>
          </ac:cxnSpMkLst>
        </pc:cxnChg>
        <pc:cxnChg chg="add del">
          <ac:chgData name="Morten Hesse" userId="0eb89882-48bd-4048-898c-91472c064d26" providerId="ADAL" clId="{9163CD35-054A-4D28-ACD1-E2B19D694C02}" dt="2024-10-23T06:48:13.546" v="1560" actId="26606"/>
          <ac:cxnSpMkLst>
            <pc:docMk/>
            <pc:sldMk cId="718626504" sldId="283"/>
            <ac:cxnSpMk id="1030" creationId="{D891E407-403B-4764-86C9-33A56D3BCAA3}"/>
          </ac:cxnSpMkLst>
        </pc:cxnChg>
        <pc:cxnChg chg="add del">
          <ac:chgData name="Morten Hesse" userId="0eb89882-48bd-4048-898c-91472c064d26" providerId="ADAL" clId="{9163CD35-054A-4D28-ACD1-E2B19D694C02}" dt="2024-10-23T06:47:59.345" v="1556" actId="26606"/>
          <ac:cxnSpMkLst>
            <pc:docMk/>
            <pc:sldMk cId="718626504" sldId="283"/>
            <ac:cxnSpMk id="1033" creationId="{AA2EAA10-076F-46BD-8F0F-B9A2FB77A85C}"/>
          </ac:cxnSpMkLst>
        </pc:cxnChg>
        <pc:cxnChg chg="add del">
          <ac:chgData name="Morten Hesse" userId="0eb89882-48bd-4048-898c-91472c064d26" providerId="ADAL" clId="{9163CD35-054A-4D28-ACD1-E2B19D694C02}" dt="2024-10-23T06:47:59.345" v="1556" actId="26606"/>
          <ac:cxnSpMkLst>
            <pc:docMk/>
            <pc:sldMk cId="718626504" sldId="283"/>
            <ac:cxnSpMk id="1035" creationId="{D891E407-403B-4764-86C9-33A56D3BCAA3}"/>
          </ac:cxnSpMkLst>
        </pc:cxnChg>
      </pc:sldChg>
      <pc:sldChg chg="addSp modSp new mod setBg">
        <pc:chgData name="Morten Hesse" userId="0eb89882-48bd-4048-898c-91472c064d26" providerId="ADAL" clId="{9163CD35-054A-4D28-ACD1-E2B19D694C02}" dt="2024-10-23T06:49:04.133" v="1600" actId="26606"/>
        <pc:sldMkLst>
          <pc:docMk/>
          <pc:sldMk cId="499401244" sldId="284"/>
        </pc:sldMkLst>
        <pc:spChg chg="mod">
          <ac:chgData name="Morten Hesse" userId="0eb89882-48bd-4048-898c-91472c064d26" providerId="ADAL" clId="{9163CD35-054A-4D28-ACD1-E2B19D694C02}" dt="2024-10-23T06:49:04.133" v="1600" actId="26606"/>
          <ac:spMkLst>
            <pc:docMk/>
            <pc:sldMk cId="499401244" sldId="284"/>
            <ac:spMk id="2" creationId="{E4169535-6918-4104-DF9F-5C3D885686A4}"/>
          </ac:spMkLst>
        </pc:spChg>
        <pc:spChg chg="mod">
          <ac:chgData name="Morten Hesse" userId="0eb89882-48bd-4048-898c-91472c064d26" providerId="ADAL" clId="{9163CD35-054A-4D28-ACD1-E2B19D694C02}" dt="2024-10-23T06:49:04.133" v="1600" actId="26606"/>
          <ac:spMkLst>
            <pc:docMk/>
            <pc:sldMk cId="499401244" sldId="284"/>
            <ac:spMk id="3" creationId="{F151D36A-259D-4D16-941C-1B2737F83CAC}"/>
          </ac:spMkLst>
        </pc:spChg>
        <pc:spChg chg="add">
          <ac:chgData name="Morten Hesse" userId="0eb89882-48bd-4048-898c-91472c064d26" providerId="ADAL" clId="{9163CD35-054A-4D28-ACD1-E2B19D694C02}" dt="2024-10-23T06:49:04.133" v="1600" actId="26606"/>
          <ac:spMkLst>
            <pc:docMk/>
            <pc:sldMk cId="499401244" sldId="284"/>
            <ac:spMk id="8" creationId="{787F4F1C-8D3D-4EC1-B72D-A0470A5A08B8}"/>
          </ac:spMkLst>
        </pc:spChg>
        <pc:grpChg chg="add">
          <ac:chgData name="Morten Hesse" userId="0eb89882-48bd-4048-898c-91472c064d26" providerId="ADAL" clId="{9163CD35-054A-4D28-ACD1-E2B19D694C02}" dt="2024-10-23T06:49:04.133" v="1600" actId="26606"/>
          <ac:grpSpMkLst>
            <pc:docMk/>
            <pc:sldMk cId="499401244" sldId="284"/>
            <ac:grpSpMk id="10" creationId="{D1E3DD61-64DB-46AD-B249-E273CD86B051}"/>
          </ac:grpSpMkLst>
        </pc:grpChg>
      </pc:sldChg>
      <pc:sldChg chg="modSp add mod">
        <pc:chgData name="Morten Hesse" userId="0eb89882-48bd-4048-898c-91472c064d26" providerId="ADAL" clId="{9163CD35-054A-4D28-ACD1-E2B19D694C02}" dt="2024-10-23T07:43:44.619" v="2088" actId="20577"/>
        <pc:sldMkLst>
          <pc:docMk/>
          <pc:sldMk cId="744509761" sldId="285"/>
        </pc:sldMkLst>
        <pc:spChg chg="mod">
          <ac:chgData name="Morten Hesse" userId="0eb89882-48bd-4048-898c-91472c064d26" providerId="ADAL" clId="{9163CD35-054A-4D28-ACD1-E2B19D694C02}" dt="2024-10-23T07:39:35.762" v="1815" actId="20577"/>
          <ac:spMkLst>
            <pc:docMk/>
            <pc:sldMk cId="744509761" sldId="285"/>
            <ac:spMk id="2" creationId="{69972E4F-0E09-ACC5-B3B6-AF3B22DB689F}"/>
          </ac:spMkLst>
        </pc:spChg>
        <pc:graphicFrameChg chg="mod">
          <ac:chgData name="Morten Hesse" userId="0eb89882-48bd-4048-898c-91472c064d26" providerId="ADAL" clId="{9163CD35-054A-4D28-ACD1-E2B19D694C02}" dt="2024-10-23T07:43:44.619" v="2088" actId="20577"/>
          <ac:graphicFrameMkLst>
            <pc:docMk/>
            <pc:sldMk cId="744509761" sldId="285"/>
            <ac:graphicFrameMk id="5" creationId="{BA0E12EE-3342-21C8-0E8F-6934F43C87C9}"/>
          </ac:graphicFrameMkLst>
        </pc:graphicFrameChg>
      </pc:sldChg>
      <pc:sldChg chg="addSp modSp new mod setBg">
        <pc:chgData name="Morten Hesse" userId="0eb89882-48bd-4048-898c-91472c064d26" providerId="ADAL" clId="{9163CD35-054A-4D28-ACD1-E2B19D694C02}" dt="2024-10-23T08:01:50.951" v="2280" actId="114"/>
        <pc:sldMkLst>
          <pc:docMk/>
          <pc:sldMk cId="3148508269" sldId="286"/>
        </pc:sldMkLst>
        <pc:spChg chg="mod">
          <ac:chgData name="Morten Hesse" userId="0eb89882-48bd-4048-898c-91472c064d26" providerId="ADAL" clId="{9163CD35-054A-4D28-ACD1-E2B19D694C02}" dt="2024-10-23T07:47:43.518" v="2126" actId="26606"/>
          <ac:spMkLst>
            <pc:docMk/>
            <pc:sldMk cId="3148508269" sldId="286"/>
            <ac:spMk id="2" creationId="{4CB3D780-1D09-61CF-8A06-4C8A3C614649}"/>
          </ac:spMkLst>
        </pc:spChg>
        <pc:spChg chg="mod">
          <ac:chgData name="Morten Hesse" userId="0eb89882-48bd-4048-898c-91472c064d26" providerId="ADAL" clId="{9163CD35-054A-4D28-ACD1-E2B19D694C02}" dt="2024-10-23T08:01:50.951" v="2280" actId="114"/>
          <ac:spMkLst>
            <pc:docMk/>
            <pc:sldMk cId="3148508269" sldId="286"/>
            <ac:spMk id="3" creationId="{38AA1562-1A86-70BA-D37E-81BECB6A996C}"/>
          </ac:spMkLst>
        </pc:spChg>
        <pc:spChg chg="add">
          <ac:chgData name="Morten Hesse" userId="0eb89882-48bd-4048-898c-91472c064d26" providerId="ADAL" clId="{9163CD35-054A-4D28-ACD1-E2B19D694C02}" dt="2024-10-23T07:47:43.518" v="2126" actId="26606"/>
          <ac:spMkLst>
            <pc:docMk/>
            <pc:sldMk cId="3148508269" sldId="286"/>
            <ac:spMk id="8" creationId="{907EF6B7-1338-4443-8C46-6A318D952DFD}"/>
          </ac:spMkLst>
        </pc:spChg>
        <pc:spChg chg="add">
          <ac:chgData name="Morten Hesse" userId="0eb89882-48bd-4048-898c-91472c064d26" providerId="ADAL" clId="{9163CD35-054A-4D28-ACD1-E2B19D694C02}" dt="2024-10-23T07:47:43.518" v="2126" actId="26606"/>
          <ac:spMkLst>
            <pc:docMk/>
            <pc:sldMk cId="3148508269" sldId="286"/>
            <ac:spMk id="10" creationId="{DAAE4CDD-124C-4DCF-9584-B6033B545DD5}"/>
          </ac:spMkLst>
        </pc:spChg>
        <pc:spChg chg="add">
          <ac:chgData name="Morten Hesse" userId="0eb89882-48bd-4048-898c-91472c064d26" providerId="ADAL" clId="{9163CD35-054A-4D28-ACD1-E2B19D694C02}" dt="2024-10-23T07:47:43.518" v="2126" actId="26606"/>
          <ac:spMkLst>
            <pc:docMk/>
            <pc:sldMk cId="3148508269" sldId="286"/>
            <ac:spMk id="12" creationId="{081E4A58-353D-44AE-B2FC-2A74E2E400F7}"/>
          </ac:spMkLst>
        </pc:spChg>
      </pc:sldChg>
      <pc:sldChg chg="addSp delSp modSp new mod setBg">
        <pc:chgData name="Morten Hesse" userId="0eb89882-48bd-4048-898c-91472c064d26" providerId="ADAL" clId="{9163CD35-054A-4D28-ACD1-E2B19D694C02}" dt="2024-10-23T08:00:48.400" v="2241" actId="26606"/>
        <pc:sldMkLst>
          <pc:docMk/>
          <pc:sldMk cId="2907530589" sldId="287"/>
        </pc:sldMkLst>
        <pc:spChg chg="mod">
          <ac:chgData name="Morten Hesse" userId="0eb89882-48bd-4048-898c-91472c064d26" providerId="ADAL" clId="{9163CD35-054A-4D28-ACD1-E2B19D694C02}" dt="2024-10-23T08:00:48.400" v="2241" actId="26606"/>
          <ac:spMkLst>
            <pc:docMk/>
            <pc:sldMk cId="2907530589" sldId="287"/>
            <ac:spMk id="2" creationId="{A2C21F28-178C-25AF-D93B-892FC08B9010}"/>
          </ac:spMkLst>
        </pc:spChg>
        <pc:spChg chg="del mod">
          <ac:chgData name="Morten Hesse" userId="0eb89882-48bd-4048-898c-91472c064d26" providerId="ADAL" clId="{9163CD35-054A-4D28-ACD1-E2B19D694C02}" dt="2024-10-23T08:00:48.400" v="2241" actId="26606"/>
          <ac:spMkLst>
            <pc:docMk/>
            <pc:sldMk cId="2907530589" sldId="287"/>
            <ac:spMk id="3" creationId="{F0B1CD20-B982-A780-2DCE-30B5DC89F7D0}"/>
          </ac:spMkLst>
        </pc:spChg>
        <pc:spChg chg="add">
          <ac:chgData name="Morten Hesse" userId="0eb89882-48bd-4048-898c-91472c064d26" providerId="ADAL" clId="{9163CD35-054A-4D28-ACD1-E2B19D694C02}" dt="2024-10-23T08:00:48.400" v="2241" actId="26606"/>
          <ac:spMkLst>
            <pc:docMk/>
            <pc:sldMk cId="2907530589" sldId="287"/>
            <ac:spMk id="9" creationId="{BACC6370-2D7E-4714-9D71-7542949D7D5D}"/>
          </ac:spMkLst>
        </pc:spChg>
        <pc:spChg chg="add">
          <ac:chgData name="Morten Hesse" userId="0eb89882-48bd-4048-898c-91472c064d26" providerId="ADAL" clId="{9163CD35-054A-4D28-ACD1-E2B19D694C02}" dt="2024-10-23T08:00:48.400" v="2241" actId="26606"/>
          <ac:spMkLst>
            <pc:docMk/>
            <pc:sldMk cId="2907530589" sldId="287"/>
            <ac:spMk id="11" creationId="{F68B3F68-107C-434F-AA38-110D5EA91B85}"/>
          </ac:spMkLst>
        </pc:spChg>
        <pc:spChg chg="add">
          <ac:chgData name="Morten Hesse" userId="0eb89882-48bd-4048-898c-91472c064d26" providerId="ADAL" clId="{9163CD35-054A-4D28-ACD1-E2B19D694C02}" dt="2024-10-23T08:00:48.400" v="2241" actId="26606"/>
          <ac:spMkLst>
            <pc:docMk/>
            <pc:sldMk cId="2907530589" sldId="287"/>
            <ac:spMk id="13" creationId="{AAD0DBB9-1A4B-4391-81D4-CB19F9AB918A}"/>
          </ac:spMkLst>
        </pc:spChg>
        <pc:spChg chg="add">
          <ac:chgData name="Morten Hesse" userId="0eb89882-48bd-4048-898c-91472c064d26" providerId="ADAL" clId="{9163CD35-054A-4D28-ACD1-E2B19D694C02}" dt="2024-10-23T08:00:48.400" v="2241" actId="26606"/>
          <ac:spMkLst>
            <pc:docMk/>
            <pc:sldMk cId="2907530589" sldId="287"/>
            <ac:spMk id="15" creationId="{063BBA22-50EA-4C4D-BE05-F1CE4E63AA56}"/>
          </ac:spMkLst>
        </pc:spChg>
        <pc:graphicFrameChg chg="add">
          <ac:chgData name="Morten Hesse" userId="0eb89882-48bd-4048-898c-91472c064d26" providerId="ADAL" clId="{9163CD35-054A-4D28-ACD1-E2B19D694C02}" dt="2024-10-23T08:00:48.400" v="2241" actId="26606"/>
          <ac:graphicFrameMkLst>
            <pc:docMk/>
            <pc:sldMk cId="2907530589" sldId="287"/>
            <ac:graphicFrameMk id="5" creationId="{955C5B12-382B-49ED-010F-35FC97895BD6}"/>
          </ac:graphicFrameMkLst>
        </pc:graphicFrameChg>
      </pc:sldChg>
      <pc:sldChg chg="addSp modSp new mod setBg">
        <pc:chgData name="Morten Hesse" userId="0eb89882-48bd-4048-898c-91472c064d26" providerId="ADAL" clId="{9163CD35-054A-4D28-ACD1-E2B19D694C02}" dt="2024-10-23T08:05:13.453" v="2308" actId="114"/>
        <pc:sldMkLst>
          <pc:docMk/>
          <pc:sldMk cId="222428417" sldId="288"/>
        </pc:sldMkLst>
        <pc:spChg chg="mod">
          <ac:chgData name="Morten Hesse" userId="0eb89882-48bd-4048-898c-91472c064d26" providerId="ADAL" clId="{9163CD35-054A-4D28-ACD1-E2B19D694C02}" dt="2024-10-23T08:05:05.055" v="2307" actId="26606"/>
          <ac:spMkLst>
            <pc:docMk/>
            <pc:sldMk cId="222428417" sldId="288"/>
            <ac:spMk id="2" creationId="{64716824-32BD-B49F-CC8E-4E8F6676D243}"/>
          </ac:spMkLst>
        </pc:spChg>
        <pc:spChg chg="mod">
          <ac:chgData name="Morten Hesse" userId="0eb89882-48bd-4048-898c-91472c064d26" providerId="ADAL" clId="{9163CD35-054A-4D28-ACD1-E2B19D694C02}" dt="2024-10-23T08:05:13.453" v="2308" actId="114"/>
          <ac:spMkLst>
            <pc:docMk/>
            <pc:sldMk cId="222428417" sldId="288"/>
            <ac:spMk id="3" creationId="{9DEF4514-41D7-F7C2-436F-D57B7E3DC81A}"/>
          </ac:spMkLst>
        </pc:spChg>
        <pc:spChg chg="add">
          <ac:chgData name="Morten Hesse" userId="0eb89882-48bd-4048-898c-91472c064d26" providerId="ADAL" clId="{9163CD35-054A-4D28-ACD1-E2B19D694C02}" dt="2024-10-23T08:05:05.055" v="2307" actId="26606"/>
          <ac:spMkLst>
            <pc:docMk/>
            <pc:sldMk cId="222428417" sldId="288"/>
            <ac:spMk id="8" creationId="{907EF6B7-1338-4443-8C46-6A318D952DFD}"/>
          </ac:spMkLst>
        </pc:spChg>
        <pc:spChg chg="add">
          <ac:chgData name="Morten Hesse" userId="0eb89882-48bd-4048-898c-91472c064d26" providerId="ADAL" clId="{9163CD35-054A-4D28-ACD1-E2B19D694C02}" dt="2024-10-23T08:05:05.055" v="2307" actId="26606"/>
          <ac:spMkLst>
            <pc:docMk/>
            <pc:sldMk cId="222428417" sldId="288"/>
            <ac:spMk id="10" creationId="{DAAE4CDD-124C-4DCF-9584-B6033B545DD5}"/>
          </ac:spMkLst>
        </pc:spChg>
        <pc:spChg chg="add">
          <ac:chgData name="Morten Hesse" userId="0eb89882-48bd-4048-898c-91472c064d26" providerId="ADAL" clId="{9163CD35-054A-4D28-ACD1-E2B19D694C02}" dt="2024-10-23T08:05:05.055" v="2307" actId="26606"/>
          <ac:spMkLst>
            <pc:docMk/>
            <pc:sldMk cId="222428417" sldId="288"/>
            <ac:spMk id="12" creationId="{081E4A58-353D-44AE-B2FC-2A74E2E400F7}"/>
          </ac:spMkLst>
        </pc:spChg>
      </pc:sldChg>
      <pc:sldChg chg="new del">
        <pc:chgData name="Morten Hesse" userId="0eb89882-48bd-4048-898c-91472c064d26" providerId="ADAL" clId="{9163CD35-054A-4D28-ACD1-E2B19D694C02}" dt="2024-10-23T08:08:33.546" v="2310" actId="680"/>
        <pc:sldMkLst>
          <pc:docMk/>
          <pc:sldMk cId="2303755515" sldId="289"/>
        </pc:sldMkLst>
      </pc:sldChg>
      <pc:sldChg chg="addSp modSp new mod setBg">
        <pc:chgData name="Morten Hesse" userId="0eb89882-48bd-4048-898c-91472c064d26" providerId="ADAL" clId="{9163CD35-054A-4D28-ACD1-E2B19D694C02}" dt="2024-10-23T08:09:19.400" v="2365" actId="26606"/>
        <pc:sldMkLst>
          <pc:docMk/>
          <pc:sldMk cId="2735503536" sldId="289"/>
        </pc:sldMkLst>
        <pc:spChg chg="mod">
          <ac:chgData name="Morten Hesse" userId="0eb89882-48bd-4048-898c-91472c064d26" providerId="ADAL" clId="{9163CD35-054A-4D28-ACD1-E2B19D694C02}" dt="2024-10-23T08:09:19.400" v="2365" actId="26606"/>
          <ac:spMkLst>
            <pc:docMk/>
            <pc:sldMk cId="2735503536" sldId="289"/>
            <ac:spMk id="2" creationId="{37EB024D-1DDE-4599-DE4B-8FC3CFF42D3D}"/>
          </ac:spMkLst>
        </pc:spChg>
        <pc:spChg chg="add">
          <ac:chgData name="Morten Hesse" userId="0eb89882-48bd-4048-898c-91472c064d26" providerId="ADAL" clId="{9163CD35-054A-4D28-ACD1-E2B19D694C02}" dt="2024-10-23T08:09:19.400" v="2365" actId="26606"/>
          <ac:spMkLst>
            <pc:docMk/>
            <pc:sldMk cId="2735503536" sldId="289"/>
            <ac:spMk id="7" creationId="{1A3C89F8-0D2F-47FF-B903-151248265F47}"/>
          </ac:spMkLst>
        </pc:spChg>
        <pc:spChg chg="add">
          <ac:chgData name="Morten Hesse" userId="0eb89882-48bd-4048-898c-91472c064d26" providerId="ADAL" clId="{9163CD35-054A-4D28-ACD1-E2B19D694C02}" dt="2024-10-23T08:09:19.400" v="2365" actId="26606"/>
          <ac:spMkLst>
            <pc:docMk/>
            <pc:sldMk cId="2735503536" sldId="289"/>
            <ac:spMk id="9" creationId="{C5CB530E-515E-412C-9DF1-5F8FFBD6F383}"/>
          </ac:spMkLst>
        </pc:spChg>
        <pc:spChg chg="add">
          <ac:chgData name="Morten Hesse" userId="0eb89882-48bd-4048-898c-91472c064d26" providerId="ADAL" clId="{9163CD35-054A-4D28-ACD1-E2B19D694C02}" dt="2024-10-23T08:09:19.400" v="2365" actId="26606"/>
          <ac:spMkLst>
            <pc:docMk/>
            <pc:sldMk cId="2735503536" sldId="289"/>
            <ac:spMk id="11" creationId="{712D4376-A578-4FF1-94FC-245E7A6A489F}"/>
          </ac:spMkLst>
        </pc:spChg>
        <pc:spChg chg="add">
          <ac:chgData name="Morten Hesse" userId="0eb89882-48bd-4048-898c-91472c064d26" providerId="ADAL" clId="{9163CD35-054A-4D28-ACD1-E2B19D694C02}" dt="2024-10-23T08:09:19.400" v="2365" actId="26606"/>
          <ac:spMkLst>
            <pc:docMk/>
            <pc:sldMk cId="2735503536" sldId="289"/>
            <ac:spMk id="13" creationId="{AEA7509D-F04F-40CB-A0B3-EEF16499CC9F}"/>
          </ac:spMkLst>
        </pc:spChg>
        <pc:spChg chg="add">
          <ac:chgData name="Morten Hesse" userId="0eb89882-48bd-4048-898c-91472c064d26" providerId="ADAL" clId="{9163CD35-054A-4D28-ACD1-E2B19D694C02}" dt="2024-10-23T08:09:19.400" v="2365" actId="26606"/>
          <ac:spMkLst>
            <pc:docMk/>
            <pc:sldMk cId="2735503536" sldId="289"/>
            <ac:spMk id="17" creationId="{508BEF50-7B1E-49A4-BC19-5F4F1D755E64}"/>
          </ac:spMkLst>
        </pc:spChg>
        <pc:spChg chg="add">
          <ac:chgData name="Morten Hesse" userId="0eb89882-48bd-4048-898c-91472c064d26" providerId="ADAL" clId="{9163CD35-054A-4D28-ACD1-E2B19D694C02}" dt="2024-10-23T08:09:19.400" v="2365" actId="26606"/>
          <ac:spMkLst>
            <pc:docMk/>
            <pc:sldMk cId="2735503536" sldId="289"/>
            <ac:spMk id="19" creationId="{3FBAD350-5664-4811-A208-657FB882D350}"/>
          </ac:spMkLst>
        </pc:spChg>
        <pc:spChg chg="add">
          <ac:chgData name="Morten Hesse" userId="0eb89882-48bd-4048-898c-91472c064d26" providerId="ADAL" clId="{9163CD35-054A-4D28-ACD1-E2B19D694C02}" dt="2024-10-23T08:09:19.400" v="2365" actId="26606"/>
          <ac:spMkLst>
            <pc:docMk/>
            <pc:sldMk cId="2735503536" sldId="289"/>
            <ac:spMk id="21" creationId="{C39ADB8F-D187-49D7-BDCF-C1B6DC727068}"/>
          </ac:spMkLst>
        </pc:spChg>
        <pc:cxnChg chg="add">
          <ac:chgData name="Morten Hesse" userId="0eb89882-48bd-4048-898c-91472c064d26" providerId="ADAL" clId="{9163CD35-054A-4D28-ACD1-E2B19D694C02}" dt="2024-10-23T08:09:19.400" v="2365" actId="26606"/>
          <ac:cxnSpMkLst>
            <pc:docMk/>
            <pc:sldMk cId="2735503536" sldId="289"/>
            <ac:cxnSpMk id="15" creationId="{56020367-4FD5-4596-8E10-C5F095CD8DBF}"/>
          </ac:cxnSpMkLst>
        </pc:cxn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B1309-A774-470D-9129-C172AE201DF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5DC6028-DE18-4EE0-A6C7-160A6588BD90}">
      <dgm:prSet/>
      <dgm:spPr/>
      <dgm:t>
        <a:bodyPr/>
        <a:lstStyle/>
        <a:p>
          <a:r>
            <a:rPr lang="da-DK"/>
            <a:t>Afholdenhed versus kontrolleret forbrug</a:t>
          </a:r>
          <a:endParaRPr lang="en-US"/>
        </a:p>
      </dgm:t>
    </dgm:pt>
    <dgm:pt modelId="{BDDB1809-9D24-4329-87F8-E0F2B85C1220}" type="parTrans" cxnId="{077F181E-FEB0-4F50-9E8E-2A2C5BD0A972}">
      <dgm:prSet/>
      <dgm:spPr/>
      <dgm:t>
        <a:bodyPr/>
        <a:lstStyle/>
        <a:p>
          <a:endParaRPr lang="en-US"/>
        </a:p>
      </dgm:t>
    </dgm:pt>
    <dgm:pt modelId="{5E878419-0457-41D4-9EEB-7C0C4E78CE53}" type="sibTrans" cxnId="{077F181E-FEB0-4F50-9E8E-2A2C5BD0A972}">
      <dgm:prSet/>
      <dgm:spPr/>
      <dgm:t>
        <a:bodyPr/>
        <a:lstStyle/>
        <a:p>
          <a:endParaRPr lang="en-US"/>
        </a:p>
      </dgm:t>
    </dgm:pt>
    <dgm:pt modelId="{39552D45-F127-4CFE-8D4A-17E8B727CA53}">
      <dgm:prSet/>
      <dgm:spPr/>
      <dgm:t>
        <a:bodyPr/>
        <a:lstStyle/>
        <a:p>
          <a:r>
            <a:rPr lang="da-DK"/>
            <a:t>Hvad er rusmiddelproblemernes plads i psykopatologiens verden</a:t>
          </a:r>
          <a:endParaRPr lang="en-US"/>
        </a:p>
      </dgm:t>
    </dgm:pt>
    <dgm:pt modelId="{D57AD829-6FB7-4188-9E4A-D9E74953D62E}" type="parTrans" cxnId="{4EEFF868-B7DA-42BE-BAF3-280AED8D4BCC}">
      <dgm:prSet/>
      <dgm:spPr/>
      <dgm:t>
        <a:bodyPr/>
        <a:lstStyle/>
        <a:p>
          <a:endParaRPr lang="en-US"/>
        </a:p>
      </dgm:t>
    </dgm:pt>
    <dgm:pt modelId="{43EA6BE8-0CDA-45A2-9133-A7712E349619}" type="sibTrans" cxnId="{4EEFF868-B7DA-42BE-BAF3-280AED8D4BCC}">
      <dgm:prSet/>
      <dgm:spPr/>
      <dgm:t>
        <a:bodyPr/>
        <a:lstStyle/>
        <a:p>
          <a:endParaRPr lang="en-US"/>
        </a:p>
      </dgm:t>
    </dgm:pt>
    <dgm:pt modelId="{B4A76433-FE4C-41C5-8FD7-C0CDDF8B6C27}" type="pres">
      <dgm:prSet presAssocID="{BE9B1309-A774-470D-9129-C172AE201D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92F883-A1E3-45BF-84D0-435CE7A06132}" type="pres">
      <dgm:prSet presAssocID="{15DC6028-DE18-4EE0-A6C7-160A6588BD90}" presName="hierRoot1" presStyleCnt="0"/>
      <dgm:spPr/>
    </dgm:pt>
    <dgm:pt modelId="{8843750D-AA3A-4FAB-B301-51BE1BA710FA}" type="pres">
      <dgm:prSet presAssocID="{15DC6028-DE18-4EE0-A6C7-160A6588BD90}" presName="composite" presStyleCnt="0"/>
      <dgm:spPr/>
    </dgm:pt>
    <dgm:pt modelId="{37C8810E-89D3-4972-BE73-94F555473AFE}" type="pres">
      <dgm:prSet presAssocID="{15DC6028-DE18-4EE0-A6C7-160A6588BD90}" presName="background" presStyleLbl="node0" presStyleIdx="0" presStyleCnt="2"/>
      <dgm:spPr/>
    </dgm:pt>
    <dgm:pt modelId="{9F2AC601-0D37-4AB0-B339-B4CC8E98A1CC}" type="pres">
      <dgm:prSet presAssocID="{15DC6028-DE18-4EE0-A6C7-160A6588BD90}" presName="text" presStyleLbl="fgAcc0" presStyleIdx="0" presStyleCnt="2">
        <dgm:presLayoutVars>
          <dgm:chPref val="3"/>
        </dgm:presLayoutVars>
      </dgm:prSet>
      <dgm:spPr/>
    </dgm:pt>
    <dgm:pt modelId="{C914C22A-9019-459C-B44C-372D26413CFF}" type="pres">
      <dgm:prSet presAssocID="{15DC6028-DE18-4EE0-A6C7-160A6588BD90}" presName="hierChild2" presStyleCnt="0"/>
      <dgm:spPr/>
    </dgm:pt>
    <dgm:pt modelId="{12A99D27-AF9D-44CF-B6DA-9D64BC44FC9E}" type="pres">
      <dgm:prSet presAssocID="{39552D45-F127-4CFE-8D4A-17E8B727CA53}" presName="hierRoot1" presStyleCnt="0"/>
      <dgm:spPr/>
    </dgm:pt>
    <dgm:pt modelId="{7FBB7E43-DCF6-40F3-89E6-295CD08B1D83}" type="pres">
      <dgm:prSet presAssocID="{39552D45-F127-4CFE-8D4A-17E8B727CA53}" presName="composite" presStyleCnt="0"/>
      <dgm:spPr/>
    </dgm:pt>
    <dgm:pt modelId="{5923685F-1452-48F8-940B-B5CB47802AD8}" type="pres">
      <dgm:prSet presAssocID="{39552D45-F127-4CFE-8D4A-17E8B727CA53}" presName="background" presStyleLbl="node0" presStyleIdx="1" presStyleCnt="2"/>
      <dgm:spPr/>
    </dgm:pt>
    <dgm:pt modelId="{AE2FEDC7-DB10-4DF6-8C9B-F67CBE51E8E4}" type="pres">
      <dgm:prSet presAssocID="{39552D45-F127-4CFE-8D4A-17E8B727CA53}" presName="text" presStyleLbl="fgAcc0" presStyleIdx="1" presStyleCnt="2">
        <dgm:presLayoutVars>
          <dgm:chPref val="3"/>
        </dgm:presLayoutVars>
      </dgm:prSet>
      <dgm:spPr/>
    </dgm:pt>
    <dgm:pt modelId="{128CB221-8424-4A6E-8552-096210D2A8DF}" type="pres">
      <dgm:prSet presAssocID="{39552D45-F127-4CFE-8D4A-17E8B727CA53}" presName="hierChild2" presStyleCnt="0"/>
      <dgm:spPr/>
    </dgm:pt>
  </dgm:ptLst>
  <dgm:cxnLst>
    <dgm:cxn modelId="{077F181E-FEB0-4F50-9E8E-2A2C5BD0A972}" srcId="{BE9B1309-A774-470D-9129-C172AE201DFF}" destId="{15DC6028-DE18-4EE0-A6C7-160A6588BD90}" srcOrd="0" destOrd="0" parTransId="{BDDB1809-9D24-4329-87F8-E0F2B85C1220}" sibTransId="{5E878419-0457-41D4-9EEB-7C0C4E78CE53}"/>
    <dgm:cxn modelId="{A8F1475D-FFA2-4B2F-BD84-8BD50B0BCC2F}" type="presOf" srcId="{39552D45-F127-4CFE-8D4A-17E8B727CA53}" destId="{AE2FEDC7-DB10-4DF6-8C9B-F67CBE51E8E4}" srcOrd="0" destOrd="0" presId="urn:microsoft.com/office/officeart/2005/8/layout/hierarchy1"/>
    <dgm:cxn modelId="{1A29D063-39D3-4CF8-AA63-4BE98BDDD03D}" type="presOf" srcId="{BE9B1309-A774-470D-9129-C172AE201DFF}" destId="{B4A76433-FE4C-41C5-8FD7-C0CDDF8B6C27}" srcOrd="0" destOrd="0" presId="urn:microsoft.com/office/officeart/2005/8/layout/hierarchy1"/>
    <dgm:cxn modelId="{4EEFF868-B7DA-42BE-BAF3-280AED8D4BCC}" srcId="{BE9B1309-A774-470D-9129-C172AE201DFF}" destId="{39552D45-F127-4CFE-8D4A-17E8B727CA53}" srcOrd="1" destOrd="0" parTransId="{D57AD829-6FB7-4188-9E4A-D9E74953D62E}" sibTransId="{43EA6BE8-0CDA-45A2-9133-A7712E349619}"/>
    <dgm:cxn modelId="{F55AE39C-AE40-4D62-9116-AF5AC537B842}" type="presOf" srcId="{15DC6028-DE18-4EE0-A6C7-160A6588BD90}" destId="{9F2AC601-0D37-4AB0-B339-B4CC8E98A1CC}" srcOrd="0" destOrd="0" presId="urn:microsoft.com/office/officeart/2005/8/layout/hierarchy1"/>
    <dgm:cxn modelId="{454A63E8-26C8-450C-9C11-B442BF91ED24}" type="presParOf" srcId="{B4A76433-FE4C-41C5-8FD7-C0CDDF8B6C27}" destId="{0692F883-A1E3-45BF-84D0-435CE7A06132}" srcOrd="0" destOrd="0" presId="urn:microsoft.com/office/officeart/2005/8/layout/hierarchy1"/>
    <dgm:cxn modelId="{BD8CCE4A-11ED-4313-A909-2E80B58FCBA3}" type="presParOf" srcId="{0692F883-A1E3-45BF-84D0-435CE7A06132}" destId="{8843750D-AA3A-4FAB-B301-51BE1BA710FA}" srcOrd="0" destOrd="0" presId="urn:microsoft.com/office/officeart/2005/8/layout/hierarchy1"/>
    <dgm:cxn modelId="{D74C26D1-2A42-4C95-9FAC-83248B3CFEC4}" type="presParOf" srcId="{8843750D-AA3A-4FAB-B301-51BE1BA710FA}" destId="{37C8810E-89D3-4972-BE73-94F555473AFE}" srcOrd="0" destOrd="0" presId="urn:microsoft.com/office/officeart/2005/8/layout/hierarchy1"/>
    <dgm:cxn modelId="{9809B70A-7E5B-425F-BA0D-02550761AD9B}" type="presParOf" srcId="{8843750D-AA3A-4FAB-B301-51BE1BA710FA}" destId="{9F2AC601-0D37-4AB0-B339-B4CC8E98A1CC}" srcOrd="1" destOrd="0" presId="urn:microsoft.com/office/officeart/2005/8/layout/hierarchy1"/>
    <dgm:cxn modelId="{4EE40FA8-6A62-4DBA-B858-CA710F470A47}" type="presParOf" srcId="{0692F883-A1E3-45BF-84D0-435CE7A06132}" destId="{C914C22A-9019-459C-B44C-372D26413CFF}" srcOrd="1" destOrd="0" presId="urn:microsoft.com/office/officeart/2005/8/layout/hierarchy1"/>
    <dgm:cxn modelId="{C89FCE4E-AC52-4E32-9B1A-D65E3AA75D4B}" type="presParOf" srcId="{B4A76433-FE4C-41C5-8FD7-C0CDDF8B6C27}" destId="{12A99D27-AF9D-44CF-B6DA-9D64BC44FC9E}" srcOrd="1" destOrd="0" presId="urn:microsoft.com/office/officeart/2005/8/layout/hierarchy1"/>
    <dgm:cxn modelId="{33E39740-A4F7-4DC6-B2F1-64B4CDB7A5B3}" type="presParOf" srcId="{12A99D27-AF9D-44CF-B6DA-9D64BC44FC9E}" destId="{7FBB7E43-DCF6-40F3-89E6-295CD08B1D83}" srcOrd="0" destOrd="0" presId="urn:microsoft.com/office/officeart/2005/8/layout/hierarchy1"/>
    <dgm:cxn modelId="{FC32E3F7-BC9E-44D3-89D3-A44F8F43018F}" type="presParOf" srcId="{7FBB7E43-DCF6-40F3-89E6-295CD08B1D83}" destId="{5923685F-1452-48F8-940B-B5CB47802AD8}" srcOrd="0" destOrd="0" presId="urn:microsoft.com/office/officeart/2005/8/layout/hierarchy1"/>
    <dgm:cxn modelId="{BBAC70BE-874E-4148-B3BA-EC6210BB5DA2}" type="presParOf" srcId="{7FBB7E43-DCF6-40F3-89E6-295CD08B1D83}" destId="{AE2FEDC7-DB10-4DF6-8C9B-F67CBE51E8E4}" srcOrd="1" destOrd="0" presId="urn:microsoft.com/office/officeart/2005/8/layout/hierarchy1"/>
    <dgm:cxn modelId="{4DAA4FC0-1660-46B0-B993-3CB83E41C172}" type="presParOf" srcId="{12A99D27-AF9D-44CF-B6DA-9D64BC44FC9E}" destId="{128CB221-8424-4A6E-8552-096210D2A8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0ACF1-6EC8-4B22-BFB9-2997A87631E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BE4BA6-7D10-4BC6-B010-C58D04D827D6}">
      <dgm:prSet/>
      <dgm:spPr/>
      <dgm:t>
        <a:bodyPr/>
        <a:lstStyle/>
        <a:p>
          <a:r>
            <a:rPr lang="da-DK"/>
            <a:t>Vi har ikke en ”kur” for rusmiddelproblemer – behandlingseffekter er små, ligesom på mange andre områder af sundhed og sociale problemer</a:t>
          </a:r>
          <a:endParaRPr lang="en-US"/>
        </a:p>
      </dgm:t>
    </dgm:pt>
    <dgm:pt modelId="{8D9CF94F-9AEE-4944-8D22-2EDB92D7B197}" type="parTrans" cxnId="{2B1958DC-FF84-49B9-B0EE-3A40B36AF729}">
      <dgm:prSet/>
      <dgm:spPr/>
      <dgm:t>
        <a:bodyPr/>
        <a:lstStyle/>
        <a:p>
          <a:endParaRPr lang="en-US"/>
        </a:p>
      </dgm:t>
    </dgm:pt>
    <dgm:pt modelId="{2F4E8E1F-8E0B-4DBC-BADD-81D2E85290FB}" type="sibTrans" cxnId="{2B1958DC-FF84-49B9-B0EE-3A40B36AF729}">
      <dgm:prSet/>
      <dgm:spPr/>
      <dgm:t>
        <a:bodyPr/>
        <a:lstStyle/>
        <a:p>
          <a:endParaRPr lang="en-US"/>
        </a:p>
      </dgm:t>
    </dgm:pt>
    <dgm:pt modelId="{A19F637C-DB44-4D12-8979-C268426AD143}">
      <dgm:prSet/>
      <dgm:spPr/>
      <dgm:t>
        <a:bodyPr/>
        <a:lstStyle/>
        <a:p>
          <a:r>
            <a:rPr lang="da-DK"/>
            <a:t>Vi har ikke nogen 100% forståelse af, hvem der har høj risiko for rusmiddelproblemer, så vi kan forudsige det fra en ung alder</a:t>
          </a:r>
          <a:endParaRPr lang="en-US"/>
        </a:p>
      </dgm:t>
    </dgm:pt>
    <dgm:pt modelId="{1BF9EA3E-1828-41B6-A7FD-35F1F1E25E0D}" type="parTrans" cxnId="{A78982D9-5035-443A-A073-FF5625E40155}">
      <dgm:prSet/>
      <dgm:spPr/>
      <dgm:t>
        <a:bodyPr/>
        <a:lstStyle/>
        <a:p>
          <a:endParaRPr lang="en-US"/>
        </a:p>
      </dgm:t>
    </dgm:pt>
    <dgm:pt modelId="{6BAF3B17-908C-47DD-8271-BC1DF2B51369}" type="sibTrans" cxnId="{A78982D9-5035-443A-A073-FF5625E40155}">
      <dgm:prSet/>
      <dgm:spPr/>
      <dgm:t>
        <a:bodyPr/>
        <a:lstStyle/>
        <a:p>
          <a:endParaRPr lang="en-US"/>
        </a:p>
      </dgm:t>
    </dgm:pt>
    <dgm:pt modelId="{9EB072B2-2C75-4EFE-B5FA-EA00B0BB1349}">
      <dgm:prSet/>
      <dgm:spPr/>
      <dgm:t>
        <a:bodyPr/>
        <a:lstStyle/>
        <a:p>
          <a:r>
            <a:rPr lang="da-DK" dirty="0"/>
            <a:t>Rusmiddelproblemer er stadig afhængige af samfundet omkring os</a:t>
          </a:r>
          <a:endParaRPr lang="en-US" dirty="0"/>
        </a:p>
      </dgm:t>
    </dgm:pt>
    <dgm:pt modelId="{E3E94983-3855-434D-99A1-37F68DD73F91}" type="parTrans" cxnId="{E69CA0B2-54CD-4BE7-BEF5-DB73BE69B95C}">
      <dgm:prSet/>
      <dgm:spPr/>
      <dgm:t>
        <a:bodyPr/>
        <a:lstStyle/>
        <a:p>
          <a:endParaRPr lang="en-US"/>
        </a:p>
      </dgm:t>
    </dgm:pt>
    <dgm:pt modelId="{851B9928-5AA2-492C-AAAA-A596DBB0290F}" type="sibTrans" cxnId="{E69CA0B2-54CD-4BE7-BEF5-DB73BE69B95C}">
      <dgm:prSet/>
      <dgm:spPr/>
      <dgm:t>
        <a:bodyPr/>
        <a:lstStyle/>
        <a:p>
          <a:endParaRPr lang="en-US"/>
        </a:p>
      </dgm:t>
    </dgm:pt>
    <dgm:pt modelId="{78EBADDA-7219-4357-8BC7-9EC7D540EFA4}">
      <dgm:prSet/>
      <dgm:spPr/>
      <dgm:t>
        <a:bodyPr/>
        <a:lstStyle/>
        <a:p>
          <a:r>
            <a:rPr lang="da-DK" dirty="0"/>
            <a:t>Ligesom i 2000 tror forskerne, at rusmiddelproblemer findes på et kontinuum</a:t>
          </a:r>
        </a:p>
      </dgm:t>
    </dgm:pt>
    <dgm:pt modelId="{2DE40630-72DE-42A7-8A96-FA9001075857}" type="parTrans" cxnId="{E3316C6D-F358-4A1F-A3F2-E3930D1C313A}">
      <dgm:prSet/>
      <dgm:spPr/>
    </dgm:pt>
    <dgm:pt modelId="{CA6EF369-310D-49C5-B46D-990E6EFC67AB}" type="sibTrans" cxnId="{E3316C6D-F358-4A1F-A3F2-E3930D1C313A}">
      <dgm:prSet/>
      <dgm:spPr/>
    </dgm:pt>
    <dgm:pt modelId="{9E312B24-859B-4187-8243-ADCBF053FC77}" type="pres">
      <dgm:prSet presAssocID="{24C0ACF1-6EC8-4B22-BFB9-2997A87631E0}" presName="linear" presStyleCnt="0">
        <dgm:presLayoutVars>
          <dgm:animLvl val="lvl"/>
          <dgm:resizeHandles val="exact"/>
        </dgm:presLayoutVars>
      </dgm:prSet>
      <dgm:spPr/>
    </dgm:pt>
    <dgm:pt modelId="{03B46A70-1A8A-437E-B533-00F82BC6D1A7}" type="pres">
      <dgm:prSet presAssocID="{D6BE4BA6-7D10-4BC6-B010-C58D04D827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810107-A4CD-488F-BBE8-0161091A721F}" type="pres">
      <dgm:prSet presAssocID="{2F4E8E1F-8E0B-4DBC-BADD-81D2E85290FB}" presName="spacer" presStyleCnt="0"/>
      <dgm:spPr/>
    </dgm:pt>
    <dgm:pt modelId="{431D0F4A-E2C4-46BC-9747-6C19F84299BB}" type="pres">
      <dgm:prSet presAssocID="{A19F637C-DB44-4D12-8979-C268426AD1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51D6A9-7697-4E10-AC0E-5989BA7F70D1}" type="pres">
      <dgm:prSet presAssocID="{6BAF3B17-908C-47DD-8271-BC1DF2B51369}" presName="spacer" presStyleCnt="0"/>
      <dgm:spPr/>
    </dgm:pt>
    <dgm:pt modelId="{CC26392D-2CB7-464A-A847-92A485BA69E4}" type="pres">
      <dgm:prSet presAssocID="{9EB072B2-2C75-4EFE-B5FA-EA00B0BB13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72EB50-27B2-494D-8D3A-7BDE18318CE1}" type="pres">
      <dgm:prSet presAssocID="{851B9928-5AA2-492C-AAAA-A596DBB0290F}" presName="spacer" presStyleCnt="0"/>
      <dgm:spPr/>
    </dgm:pt>
    <dgm:pt modelId="{9F5B4C4A-A135-490E-825D-3AA883960C5E}" type="pres">
      <dgm:prSet presAssocID="{78EBADDA-7219-4357-8BC7-9EC7D540EFA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B085615-10F9-46AD-9BC3-0738FC76D98D}" type="presOf" srcId="{A19F637C-DB44-4D12-8979-C268426AD143}" destId="{431D0F4A-E2C4-46BC-9747-6C19F84299BB}" srcOrd="0" destOrd="0" presId="urn:microsoft.com/office/officeart/2005/8/layout/vList2"/>
    <dgm:cxn modelId="{FFBE6638-D3BD-4D56-AD02-857D756820BF}" type="presOf" srcId="{D6BE4BA6-7D10-4BC6-B010-C58D04D827D6}" destId="{03B46A70-1A8A-437E-B533-00F82BC6D1A7}" srcOrd="0" destOrd="0" presId="urn:microsoft.com/office/officeart/2005/8/layout/vList2"/>
    <dgm:cxn modelId="{919A913F-7660-46BD-9B32-1DC763CEFC0E}" type="presOf" srcId="{78EBADDA-7219-4357-8BC7-9EC7D540EFA4}" destId="{9F5B4C4A-A135-490E-825D-3AA883960C5E}" srcOrd="0" destOrd="0" presId="urn:microsoft.com/office/officeart/2005/8/layout/vList2"/>
    <dgm:cxn modelId="{E3316C6D-F358-4A1F-A3F2-E3930D1C313A}" srcId="{24C0ACF1-6EC8-4B22-BFB9-2997A87631E0}" destId="{78EBADDA-7219-4357-8BC7-9EC7D540EFA4}" srcOrd="3" destOrd="0" parTransId="{2DE40630-72DE-42A7-8A96-FA9001075857}" sibTransId="{CA6EF369-310D-49C5-B46D-990E6EFC67AB}"/>
    <dgm:cxn modelId="{E69CA0B2-54CD-4BE7-BEF5-DB73BE69B95C}" srcId="{24C0ACF1-6EC8-4B22-BFB9-2997A87631E0}" destId="{9EB072B2-2C75-4EFE-B5FA-EA00B0BB1349}" srcOrd="2" destOrd="0" parTransId="{E3E94983-3855-434D-99A1-37F68DD73F91}" sibTransId="{851B9928-5AA2-492C-AAAA-A596DBB0290F}"/>
    <dgm:cxn modelId="{BF2564BF-85E7-4B50-AC64-28C23FD52EDD}" type="presOf" srcId="{24C0ACF1-6EC8-4B22-BFB9-2997A87631E0}" destId="{9E312B24-859B-4187-8243-ADCBF053FC77}" srcOrd="0" destOrd="0" presId="urn:microsoft.com/office/officeart/2005/8/layout/vList2"/>
    <dgm:cxn modelId="{A78982D9-5035-443A-A073-FF5625E40155}" srcId="{24C0ACF1-6EC8-4B22-BFB9-2997A87631E0}" destId="{A19F637C-DB44-4D12-8979-C268426AD143}" srcOrd="1" destOrd="0" parTransId="{1BF9EA3E-1828-41B6-A7FD-35F1F1E25E0D}" sibTransId="{6BAF3B17-908C-47DD-8271-BC1DF2B51369}"/>
    <dgm:cxn modelId="{2B1958DC-FF84-49B9-B0EE-3A40B36AF729}" srcId="{24C0ACF1-6EC8-4B22-BFB9-2997A87631E0}" destId="{D6BE4BA6-7D10-4BC6-B010-C58D04D827D6}" srcOrd="0" destOrd="0" parTransId="{8D9CF94F-9AEE-4944-8D22-2EDB92D7B197}" sibTransId="{2F4E8E1F-8E0B-4DBC-BADD-81D2E85290FB}"/>
    <dgm:cxn modelId="{AF0246DE-8933-4B2C-A4C7-7F5F2234EAFE}" type="presOf" srcId="{9EB072B2-2C75-4EFE-B5FA-EA00B0BB1349}" destId="{CC26392D-2CB7-464A-A847-92A485BA69E4}" srcOrd="0" destOrd="0" presId="urn:microsoft.com/office/officeart/2005/8/layout/vList2"/>
    <dgm:cxn modelId="{E3EF2E21-BE3F-4D53-BAD6-5970A73DB3B7}" type="presParOf" srcId="{9E312B24-859B-4187-8243-ADCBF053FC77}" destId="{03B46A70-1A8A-437E-B533-00F82BC6D1A7}" srcOrd="0" destOrd="0" presId="urn:microsoft.com/office/officeart/2005/8/layout/vList2"/>
    <dgm:cxn modelId="{5AD5C046-340C-4197-BD1E-67270FB7C3E0}" type="presParOf" srcId="{9E312B24-859B-4187-8243-ADCBF053FC77}" destId="{DA810107-A4CD-488F-BBE8-0161091A721F}" srcOrd="1" destOrd="0" presId="urn:microsoft.com/office/officeart/2005/8/layout/vList2"/>
    <dgm:cxn modelId="{ACED04EC-C564-40CB-A992-1808EB7E4429}" type="presParOf" srcId="{9E312B24-859B-4187-8243-ADCBF053FC77}" destId="{431D0F4A-E2C4-46BC-9747-6C19F84299BB}" srcOrd="2" destOrd="0" presId="urn:microsoft.com/office/officeart/2005/8/layout/vList2"/>
    <dgm:cxn modelId="{24323EEE-0000-4B0A-A4B4-91A555833EF6}" type="presParOf" srcId="{9E312B24-859B-4187-8243-ADCBF053FC77}" destId="{5651D6A9-7697-4E10-AC0E-5989BA7F70D1}" srcOrd="3" destOrd="0" presId="urn:microsoft.com/office/officeart/2005/8/layout/vList2"/>
    <dgm:cxn modelId="{AF2E057B-4E2D-4C1F-8603-6EFF64E4F1E1}" type="presParOf" srcId="{9E312B24-859B-4187-8243-ADCBF053FC77}" destId="{CC26392D-2CB7-464A-A847-92A485BA69E4}" srcOrd="4" destOrd="0" presId="urn:microsoft.com/office/officeart/2005/8/layout/vList2"/>
    <dgm:cxn modelId="{D87F468D-7664-4370-ABEA-31C4716F77DB}" type="presParOf" srcId="{9E312B24-859B-4187-8243-ADCBF053FC77}" destId="{9472EB50-27B2-494D-8D3A-7BDE18318CE1}" srcOrd="5" destOrd="0" presId="urn:microsoft.com/office/officeart/2005/8/layout/vList2"/>
    <dgm:cxn modelId="{F8B11843-8FCD-41CD-B215-98892C833081}" type="presParOf" srcId="{9E312B24-859B-4187-8243-ADCBF053FC77}" destId="{9F5B4C4A-A135-490E-825D-3AA883960C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9C0A4-37DA-45C1-96C3-2C2CD2EEAD61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63D665F-99F8-4CAB-8E20-F5FC721BF830}">
      <dgm:prSet/>
      <dgm:spPr/>
      <dgm:t>
        <a:bodyPr/>
        <a:lstStyle/>
        <a:p>
          <a:r>
            <a:rPr lang="da-DK"/>
            <a:t>Tuchman et al fulgte 1327 patienter med alkoholproblemer til slutningen af behandlingen</a:t>
          </a:r>
          <a:endParaRPr lang="en-US"/>
        </a:p>
      </dgm:t>
    </dgm:pt>
    <dgm:pt modelId="{ACFBC6D1-B114-40D5-8D06-C15451B4B143}" type="parTrans" cxnId="{768D482B-4519-47F0-B4EB-535D9079E832}">
      <dgm:prSet/>
      <dgm:spPr/>
      <dgm:t>
        <a:bodyPr/>
        <a:lstStyle/>
        <a:p>
          <a:endParaRPr lang="en-US"/>
        </a:p>
      </dgm:t>
    </dgm:pt>
    <dgm:pt modelId="{FBB4717C-D3F6-4EA5-BD3C-7BD04036FF7B}" type="sibTrans" cxnId="{768D482B-4519-47F0-B4EB-535D9079E832}">
      <dgm:prSet/>
      <dgm:spPr/>
      <dgm:t>
        <a:bodyPr/>
        <a:lstStyle/>
        <a:p>
          <a:endParaRPr lang="en-US"/>
        </a:p>
      </dgm:t>
    </dgm:pt>
    <dgm:pt modelId="{8A29D551-0906-42CF-8EDA-AC36CB41E057}">
      <dgm:prSet/>
      <dgm:spPr/>
      <dgm:t>
        <a:bodyPr/>
        <a:lstStyle/>
        <a:p>
          <a:r>
            <a:rPr lang="da-DK"/>
            <a:t>De målte forbrug og drikketrang</a:t>
          </a:r>
          <a:endParaRPr lang="en-US"/>
        </a:p>
      </dgm:t>
    </dgm:pt>
    <dgm:pt modelId="{ACC940ED-B763-444A-85D4-FA761E161693}" type="parTrans" cxnId="{122326B2-40BA-491C-A655-7FBF6722BD9D}">
      <dgm:prSet/>
      <dgm:spPr/>
      <dgm:t>
        <a:bodyPr/>
        <a:lstStyle/>
        <a:p>
          <a:endParaRPr lang="en-US"/>
        </a:p>
      </dgm:t>
    </dgm:pt>
    <dgm:pt modelId="{C3D94B77-401E-419F-A1F4-62EF4BBC499A}" type="sibTrans" cxnId="{122326B2-40BA-491C-A655-7FBF6722BD9D}">
      <dgm:prSet/>
      <dgm:spPr/>
      <dgm:t>
        <a:bodyPr/>
        <a:lstStyle/>
        <a:p>
          <a:endParaRPr lang="en-US"/>
        </a:p>
      </dgm:t>
    </dgm:pt>
    <dgm:pt modelId="{6D286E67-2B66-4189-8322-169B83B4B8F0}">
      <dgm:prSet/>
      <dgm:spPr/>
      <dgm:t>
        <a:bodyPr/>
        <a:lstStyle/>
        <a:p>
          <a:r>
            <a:rPr lang="da-DK"/>
            <a:t>Reduktion af forbrug var forbundet med reduktion af trang – selv når de udelod de fuldt afholdende</a:t>
          </a:r>
          <a:endParaRPr lang="en-US"/>
        </a:p>
      </dgm:t>
    </dgm:pt>
    <dgm:pt modelId="{685E94E9-6500-419D-A793-0153F1DA9FC1}" type="parTrans" cxnId="{D32CDDD2-1D1A-42B3-8F41-E164613E7561}">
      <dgm:prSet/>
      <dgm:spPr/>
      <dgm:t>
        <a:bodyPr/>
        <a:lstStyle/>
        <a:p>
          <a:endParaRPr lang="en-US"/>
        </a:p>
      </dgm:t>
    </dgm:pt>
    <dgm:pt modelId="{2A98C560-77FD-49C3-AF3F-FBE5EB57FFC7}" type="sibTrans" cxnId="{D32CDDD2-1D1A-42B3-8F41-E164613E7561}">
      <dgm:prSet/>
      <dgm:spPr/>
      <dgm:t>
        <a:bodyPr/>
        <a:lstStyle/>
        <a:p>
          <a:endParaRPr lang="en-US"/>
        </a:p>
      </dgm:t>
    </dgm:pt>
    <dgm:pt modelId="{CD428682-60DC-4F77-8580-961F4B092EB5}" type="pres">
      <dgm:prSet presAssocID="{6439C0A4-37DA-45C1-96C3-2C2CD2EEAD61}" presName="Name0" presStyleCnt="0">
        <dgm:presLayoutVars>
          <dgm:dir/>
          <dgm:animLvl val="lvl"/>
          <dgm:resizeHandles val="exact"/>
        </dgm:presLayoutVars>
      </dgm:prSet>
      <dgm:spPr/>
    </dgm:pt>
    <dgm:pt modelId="{CCF9DD57-5B41-4536-93B1-EDED8EC727F2}" type="pres">
      <dgm:prSet presAssocID="{963D665F-99F8-4CAB-8E20-F5FC721BF830}" presName="linNode" presStyleCnt="0"/>
      <dgm:spPr/>
    </dgm:pt>
    <dgm:pt modelId="{E64A0E63-EA3E-4439-A817-1A237F15D774}" type="pres">
      <dgm:prSet presAssocID="{963D665F-99F8-4CAB-8E20-F5FC721BF83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455627-61CC-46CE-B487-9E8AE5F44044}" type="pres">
      <dgm:prSet presAssocID="{FBB4717C-D3F6-4EA5-BD3C-7BD04036FF7B}" presName="sp" presStyleCnt="0"/>
      <dgm:spPr/>
    </dgm:pt>
    <dgm:pt modelId="{10160904-5A15-49D5-8103-FD8135E83B26}" type="pres">
      <dgm:prSet presAssocID="{8A29D551-0906-42CF-8EDA-AC36CB41E057}" presName="linNode" presStyleCnt="0"/>
      <dgm:spPr/>
    </dgm:pt>
    <dgm:pt modelId="{305CE10F-D651-4759-9838-FDC75EF91E5B}" type="pres">
      <dgm:prSet presAssocID="{8A29D551-0906-42CF-8EDA-AC36CB41E0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D8DF0DE-DF26-4ABD-9F32-B978E6EFCFE5}" type="pres">
      <dgm:prSet presAssocID="{C3D94B77-401E-419F-A1F4-62EF4BBC499A}" presName="sp" presStyleCnt="0"/>
      <dgm:spPr/>
    </dgm:pt>
    <dgm:pt modelId="{EDED0DE9-9867-4B35-909A-CE6CA5F9599C}" type="pres">
      <dgm:prSet presAssocID="{6D286E67-2B66-4189-8322-169B83B4B8F0}" presName="linNode" presStyleCnt="0"/>
      <dgm:spPr/>
    </dgm:pt>
    <dgm:pt modelId="{BD263A39-5B1E-44AD-8EA0-BBA5E50CD49E}" type="pres">
      <dgm:prSet presAssocID="{6D286E67-2B66-4189-8322-169B83B4B8F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4CA8D01-64F6-4AA7-A7EF-DFA42FF76731}" type="presOf" srcId="{8A29D551-0906-42CF-8EDA-AC36CB41E057}" destId="{305CE10F-D651-4759-9838-FDC75EF91E5B}" srcOrd="0" destOrd="0" presId="urn:microsoft.com/office/officeart/2005/8/layout/vList5"/>
    <dgm:cxn modelId="{768D482B-4519-47F0-B4EB-535D9079E832}" srcId="{6439C0A4-37DA-45C1-96C3-2C2CD2EEAD61}" destId="{963D665F-99F8-4CAB-8E20-F5FC721BF830}" srcOrd="0" destOrd="0" parTransId="{ACFBC6D1-B114-40D5-8D06-C15451B4B143}" sibTransId="{FBB4717C-D3F6-4EA5-BD3C-7BD04036FF7B}"/>
    <dgm:cxn modelId="{1F535C59-BD43-4013-AD9C-A76051E417B9}" type="presOf" srcId="{6439C0A4-37DA-45C1-96C3-2C2CD2EEAD61}" destId="{CD428682-60DC-4F77-8580-961F4B092EB5}" srcOrd="0" destOrd="0" presId="urn:microsoft.com/office/officeart/2005/8/layout/vList5"/>
    <dgm:cxn modelId="{47AE91A9-97B4-4F4F-8462-4A9E04DA99B8}" type="presOf" srcId="{963D665F-99F8-4CAB-8E20-F5FC721BF830}" destId="{E64A0E63-EA3E-4439-A817-1A237F15D774}" srcOrd="0" destOrd="0" presId="urn:microsoft.com/office/officeart/2005/8/layout/vList5"/>
    <dgm:cxn modelId="{122326B2-40BA-491C-A655-7FBF6722BD9D}" srcId="{6439C0A4-37DA-45C1-96C3-2C2CD2EEAD61}" destId="{8A29D551-0906-42CF-8EDA-AC36CB41E057}" srcOrd="1" destOrd="0" parTransId="{ACC940ED-B763-444A-85D4-FA761E161693}" sibTransId="{C3D94B77-401E-419F-A1F4-62EF4BBC499A}"/>
    <dgm:cxn modelId="{A6C31EC5-3453-463B-8C66-463E3D8B9211}" type="presOf" srcId="{6D286E67-2B66-4189-8322-169B83B4B8F0}" destId="{BD263A39-5B1E-44AD-8EA0-BBA5E50CD49E}" srcOrd="0" destOrd="0" presId="urn:microsoft.com/office/officeart/2005/8/layout/vList5"/>
    <dgm:cxn modelId="{D32CDDD2-1D1A-42B3-8F41-E164613E7561}" srcId="{6439C0A4-37DA-45C1-96C3-2C2CD2EEAD61}" destId="{6D286E67-2B66-4189-8322-169B83B4B8F0}" srcOrd="2" destOrd="0" parTransId="{685E94E9-6500-419D-A793-0153F1DA9FC1}" sibTransId="{2A98C560-77FD-49C3-AF3F-FBE5EB57FFC7}"/>
    <dgm:cxn modelId="{ECB14924-8579-49B8-BA7D-C9B227CA545C}" type="presParOf" srcId="{CD428682-60DC-4F77-8580-961F4B092EB5}" destId="{CCF9DD57-5B41-4536-93B1-EDED8EC727F2}" srcOrd="0" destOrd="0" presId="urn:microsoft.com/office/officeart/2005/8/layout/vList5"/>
    <dgm:cxn modelId="{A6E1903D-6D96-4F17-8762-FCA690ABEB83}" type="presParOf" srcId="{CCF9DD57-5B41-4536-93B1-EDED8EC727F2}" destId="{E64A0E63-EA3E-4439-A817-1A237F15D774}" srcOrd="0" destOrd="0" presId="urn:microsoft.com/office/officeart/2005/8/layout/vList5"/>
    <dgm:cxn modelId="{1CB13A73-9E1D-4E08-B625-FC86F83F0644}" type="presParOf" srcId="{CD428682-60DC-4F77-8580-961F4B092EB5}" destId="{E6455627-61CC-46CE-B487-9E8AE5F44044}" srcOrd="1" destOrd="0" presId="urn:microsoft.com/office/officeart/2005/8/layout/vList5"/>
    <dgm:cxn modelId="{BA6BF532-245F-4CA4-BD83-E7DFA32F87CE}" type="presParOf" srcId="{CD428682-60DC-4F77-8580-961F4B092EB5}" destId="{10160904-5A15-49D5-8103-FD8135E83B26}" srcOrd="2" destOrd="0" presId="urn:microsoft.com/office/officeart/2005/8/layout/vList5"/>
    <dgm:cxn modelId="{B9DEE65F-83F5-4FB7-A16E-46C530D9A13D}" type="presParOf" srcId="{10160904-5A15-49D5-8103-FD8135E83B26}" destId="{305CE10F-D651-4759-9838-FDC75EF91E5B}" srcOrd="0" destOrd="0" presId="urn:microsoft.com/office/officeart/2005/8/layout/vList5"/>
    <dgm:cxn modelId="{9AF978B9-EF42-462A-B198-2F91994DBCE8}" type="presParOf" srcId="{CD428682-60DC-4F77-8580-961F4B092EB5}" destId="{AD8DF0DE-DF26-4ABD-9F32-B978E6EFCFE5}" srcOrd="3" destOrd="0" presId="urn:microsoft.com/office/officeart/2005/8/layout/vList5"/>
    <dgm:cxn modelId="{7771AC9D-D27C-4ADD-A91E-223094580267}" type="presParOf" srcId="{CD428682-60DC-4F77-8580-961F4B092EB5}" destId="{EDED0DE9-9867-4B35-909A-CE6CA5F9599C}" srcOrd="4" destOrd="0" presId="urn:microsoft.com/office/officeart/2005/8/layout/vList5"/>
    <dgm:cxn modelId="{F535EFE5-4F82-48EA-A827-B50D0FA5D0BE}" type="presParOf" srcId="{EDED0DE9-9867-4B35-909A-CE6CA5F9599C}" destId="{BD263A39-5B1E-44AD-8EA0-BBA5E50CD49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9C0A4-37DA-45C1-96C3-2C2CD2EEAD61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63D665F-99F8-4CAB-8E20-F5FC721BF830}">
      <dgm:prSet/>
      <dgm:spPr/>
      <dgm:t>
        <a:bodyPr/>
        <a:lstStyle/>
        <a:p>
          <a:r>
            <a:rPr lang="da-DK" dirty="0" err="1"/>
            <a:t>Henssler</a:t>
          </a:r>
          <a:r>
            <a:rPr lang="da-DK" dirty="0"/>
            <a:t> et al gennemgik litteraturen om afholdenhed og kontrolleret drikning som mål</a:t>
          </a:r>
          <a:endParaRPr lang="en-US" dirty="0"/>
        </a:p>
      </dgm:t>
    </dgm:pt>
    <dgm:pt modelId="{ACFBC6D1-B114-40D5-8D06-C15451B4B143}" type="parTrans" cxnId="{768D482B-4519-47F0-B4EB-535D9079E832}">
      <dgm:prSet/>
      <dgm:spPr/>
      <dgm:t>
        <a:bodyPr/>
        <a:lstStyle/>
        <a:p>
          <a:endParaRPr lang="en-US"/>
        </a:p>
      </dgm:t>
    </dgm:pt>
    <dgm:pt modelId="{FBB4717C-D3F6-4EA5-BD3C-7BD04036FF7B}" type="sibTrans" cxnId="{768D482B-4519-47F0-B4EB-535D9079E832}">
      <dgm:prSet/>
      <dgm:spPr/>
      <dgm:t>
        <a:bodyPr/>
        <a:lstStyle/>
        <a:p>
          <a:endParaRPr lang="en-US"/>
        </a:p>
      </dgm:t>
    </dgm:pt>
    <dgm:pt modelId="{8A29D551-0906-42CF-8EDA-AC36CB41E057}">
      <dgm:prSet/>
      <dgm:spPr/>
      <dgm:t>
        <a:bodyPr/>
        <a:lstStyle/>
        <a:p>
          <a:r>
            <a:rPr lang="en-US" dirty="0"/>
            <a:t>22 </a:t>
          </a:r>
          <a:r>
            <a:rPr lang="en-US" dirty="0" err="1"/>
            <a:t>undersøgelser</a:t>
          </a:r>
          <a:r>
            <a:rPr lang="en-US" dirty="0"/>
            <a:t> </a:t>
          </a:r>
          <a:r>
            <a:rPr lang="en-US" dirty="0" err="1"/>
            <a:t>blev</a:t>
          </a:r>
          <a:r>
            <a:rPr lang="en-US" dirty="0"/>
            <a:t> </a:t>
          </a:r>
          <a:r>
            <a:rPr lang="en-US" dirty="0" err="1"/>
            <a:t>gennemgået</a:t>
          </a:r>
          <a:endParaRPr lang="en-US" dirty="0"/>
        </a:p>
      </dgm:t>
    </dgm:pt>
    <dgm:pt modelId="{ACC940ED-B763-444A-85D4-FA761E161693}" type="parTrans" cxnId="{122326B2-40BA-491C-A655-7FBF6722BD9D}">
      <dgm:prSet/>
      <dgm:spPr/>
      <dgm:t>
        <a:bodyPr/>
        <a:lstStyle/>
        <a:p>
          <a:endParaRPr lang="en-US"/>
        </a:p>
      </dgm:t>
    </dgm:pt>
    <dgm:pt modelId="{C3D94B77-401E-419F-A1F4-62EF4BBC499A}" type="sibTrans" cxnId="{122326B2-40BA-491C-A655-7FBF6722BD9D}">
      <dgm:prSet/>
      <dgm:spPr/>
      <dgm:t>
        <a:bodyPr/>
        <a:lstStyle/>
        <a:p>
          <a:endParaRPr lang="en-US"/>
        </a:p>
      </dgm:t>
    </dgm:pt>
    <dgm:pt modelId="{6D286E67-2B66-4189-8322-169B83B4B8F0}">
      <dgm:prSet/>
      <dgm:spPr/>
      <dgm:t>
        <a:bodyPr/>
        <a:lstStyle/>
        <a:p>
          <a:r>
            <a:rPr lang="en-US" dirty="0" err="1"/>
            <a:t>Behandlingsresultater</a:t>
          </a:r>
          <a:r>
            <a:rPr lang="en-US" dirty="0"/>
            <a:t> var </a:t>
          </a:r>
          <a:r>
            <a:rPr lang="en-US" dirty="0" err="1"/>
            <a:t>ikke</a:t>
          </a:r>
          <a:r>
            <a:rPr lang="en-US" dirty="0"/>
            <a:t> </a:t>
          </a:r>
          <a:r>
            <a:rPr lang="en-US" dirty="0" err="1"/>
            <a:t>afhængige</a:t>
          </a:r>
          <a:r>
            <a:rPr lang="en-US" dirty="0"/>
            <a:t> </a:t>
          </a:r>
          <a:r>
            <a:rPr lang="en-US" dirty="0" err="1"/>
            <a:t>af</a:t>
          </a:r>
          <a:r>
            <a:rPr lang="en-US" dirty="0"/>
            <a:t>, </a:t>
          </a:r>
          <a:r>
            <a:rPr lang="en-US" dirty="0" err="1"/>
            <a:t>hvilke</a:t>
          </a:r>
          <a:r>
            <a:rPr lang="en-US" dirty="0"/>
            <a:t> </a:t>
          </a:r>
          <a:r>
            <a:rPr lang="en-US" dirty="0" err="1"/>
            <a:t>mål</a:t>
          </a:r>
          <a:r>
            <a:rPr lang="en-US" dirty="0"/>
            <a:t> der </a:t>
          </a:r>
          <a:r>
            <a:rPr lang="en-US" dirty="0" err="1"/>
            <a:t>blev</a:t>
          </a:r>
          <a:r>
            <a:rPr lang="en-US" dirty="0"/>
            <a:t> </a:t>
          </a:r>
          <a:r>
            <a:rPr lang="en-US" dirty="0" err="1"/>
            <a:t>anbefalet</a:t>
          </a:r>
          <a:r>
            <a:rPr lang="en-US" dirty="0"/>
            <a:t>, og </a:t>
          </a:r>
          <a:r>
            <a:rPr lang="en-US" dirty="0" err="1"/>
            <a:t>dette</a:t>
          </a:r>
          <a:r>
            <a:rPr lang="en-US" dirty="0"/>
            <a:t> var </a:t>
          </a:r>
          <a:r>
            <a:rPr lang="en-US" dirty="0" err="1"/>
            <a:t>ikke</a:t>
          </a:r>
          <a:r>
            <a:rPr lang="en-US" dirty="0"/>
            <a:t> </a:t>
          </a:r>
          <a:r>
            <a:rPr lang="en-US" dirty="0" err="1"/>
            <a:t>afhængigt</a:t>
          </a:r>
          <a:r>
            <a:rPr lang="en-US" dirty="0"/>
            <a:t> </a:t>
          </a:r>
          <a:r>
            <a:rPr lang="en-US" dirty="0" err="1"/>
            <a:t>af</a:t>
          </a:r>
          <a:r>
            <a:rPr lang="en-US" dirty="0"/>
            <a:t> </a:t>
          </a:r>
          <a:r>
            <a:rPr lang="en-US" dirty="0" err="1"/>
            <a:t>sværhedsgraden</a:t>
          </a:r>
          <a:r>
            <a:rPr lang="en-US" dirty="0"/>
            <a:t> </a:t>
          </a:r>
          <a:r>
            <a:rPr lang="en-US" dirty="0" err="1"/>
            <a:t>af</a:t>
          </a:r>
          <a:r>
            <a:rPr lang="en-US" dirty="0"/>
            <a:t> </a:t>
          </a:r>
          <a:r>
            <a:rPr lang="en-US" dirty="0" err="1"/>
            <a:t>problemet</a:t>
          </a:r>
          <a:endParaRPr lang="en-US" dirty="0"/>
        </a:p>
      </dgm:t>
    </dgm:pt>
    <dgm:pt modelId="{685E94E9-6500-419D-A793-0153F1DA9FC1}" type="parTrans" cxnId="{D32CDDD2-1D1A-42B3-8F41-E164613E7561}">
      <dgm:prSet/>
      <dgm:spPr/>
      <dgm:t>
        <a:bodyPr/>
        <a:lstStyle/>
        <a:p>
          <a:endParaRPr lang="en-US"/>
        </a:p>
      </dgm:t>
    </dgm:pt>
    <dgm:pt modelId="{2A98C560-77FD-49C3-AF3F-FBE5EB57FFC7}" type="sibTrans" cxnId="{D32CDDD2-1D1A-42B3-8F41-E164613E7561}">
      <dgm:prSet/>
      <dgm:spPr/>
      <dgm:t>
        <a:bodyPr/>
        <a:lstStyle/>
        <a:p>
          <a:endParaRPr lang="en-US"/>
        </a:p>
      </dgm:t>
    </dgm:pt>
    <dgm:pt modelId="{CD428682-60DC-4F77-8580-961F4B092EB5}" type="pres">
      <dgm:prSet presAssocID="{6439C0A4-37DA-45C1-96C3-2C2CD2EEAD61}" presName="Name0" presStyleCnt="0">
        <dgm:presLayoutVars>
          <dgm:dir/>
          <dgm:animLvl val="lvl"/>
          <dgm:resizeHandles val="exact"/>
        </dgm:presLayoutVars>
      </dgm:prSet>
      <dgm:spPr/>
    </dgm:pt>
    <dgm:pt modelId="{CCF9DD57-5B41-4536-93B1-EDED8EC727F2}" type="pres">
      <dgm:prSet presAssocID="{963D665F-99F8-4CAB-8E20-F5FC721BF830}" presName="linNode" presStyleCnt="0"/>
      <dgm:spPr/>
    </dgm:pt>
    <dgm:pt modelId="{E64A0E63-EA3E-4439-A817-1A237F15D774}" type="pres">
      <dgm:prSet presAssocID="{963D665F-99F8-4CAB-8E20-F5FC721BF83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455627-61CC-46CE-B487-9E8AE5F44044}" type="pres">
      <dgm:prSet presAssocID="{FBB4717C-D3F6-4EA5-BD3C-7BD04036FF7B}" presName="sp" presStyleCnt="0"/>
      <dgm:spPr/>
    </dgm:pt>
    <dgm:pt modelId="{10160904-5A15-49D5-8103-FD8135E83B26}" type="pres">
      <dgm:prSet presAssocID="{8A29D551-0906-42CF-8EDA-AC36CB41E057}" presName="linNode" presStyleCnt="0"/>
      <dgm:spPr/>
    </dgm:pt>
    <dgm:pt modelId="{305CE10F-D651-4759-9838-FDC75EF91E5B}" type="pres">
      <dgm:prSet presAssocID="{8A29D551-0906-42CF-8EDA-AC36CB41E05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D8DF0DE-DF26-4ABD-9F32-B978E6EFCFE5}" type="pres">
      <dgm:prSet presAssocID="{C3D94B77-401E-419F-A1F4-62EF4BBC499A}" presName="sp" presStyleCnt="0"/>
      <dgm:spPr/>
    </dgm:pt>
    <dgm:pt modelId="{EDED0DE9-9867-4B35-909A-CE6CA5F9599C}" type="pres">
      <dgm:prSet presAssocID="{6D286E67-2B66-4189-8322-169B83B4B8F0}" presName="linNode" presStyleCnt="0"/>
      <dgm:spPr/>
    </dgm:pt>
    <dgm:pt modelId="{BD263A39-5B1E-44AD-8EA0-BBA5E50CD49E}" type="pres">
      <dgm:prSet presAssocID="{6D286E67-2B66-4189-8322-169B83B4B8F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4CA8D01-64F6-4AA7-A7EF-DFA42FF76731}" type="presOf" srcId="{8A29D551-0906-42CF-8EDA-AC36CB41E057}" destId="{305CE10F-D651-4759-9838-FDC75EF91E5B}" srcOrd="0" destOrd="0" presId="urn:microsoft.com/office/officeart/2005/8/layout/vList5"/>
    <dgm:cxn modelId="{768D482B-4519-47F0-B4EB-535D9079E832}" srcId="{6439C0A4-37DA-45C1-96C3-2C2CD2EEAD61}" destId="{963D665F-99F8-4CAB-8E20-F5FC721BF830}" srcOrd="0" destOrd="0" parTransId="{ACFBC6D1-B114-40D5-8D06-C15451B4B143}" sibTransId="{FBB4717C-D3F6-4EA5-BD3C-7BD04036FF7B}"/>
    <dgm:cxn modelId="{1F535C59-BD43-4013-AD9C-A76051E417B9}" type="presOf" srcId="{6439C0A4-37DA-45C1-96C3-2C2CD2EEAD61}" destId="{CD428682-60DC-4F77-8580-961F4B092EB5}" srcOrd="0" destOrd="0" presId="urn:microsoft.com/office/officeart/2005/8/layout/vList5"/>
    <dgm:cxn modelId="{47AE91A9-97B4-4F4F-8462-4A9E04DA99B8}" type="presOf" srcId="{963D665F-99F8-4CAB-8E20-F5FC721BF830}" destId="{E64A0E63-EA3E-4439-A817-1A237F15D774}" srcOrd="0" destOrd="0" presId="urn:microsoft.com/office/officeart/2005/8/layout/vList5"/>
    <dgm:cxn modelId="{122326B2-40BA-491C-A655-7FBF6722BD9D}" srcId="{6439C0A4-37DA-45C1-96C3-2C2CD2EEAD61}" destId="{8A29D551-0906-42CF-8EDA-AC36CB41E057}" srcOrd="1" destOrd="0" parTransId="{ACC940ED-B763-444A-85D4-FA761E161693}" sibTransId="{C3D94B77-401E-419F-A1F4-62EF4BBC499A}"/>
    <dgm:cxn modelId="{A6C31EC5-3453-463B-8C66-463E3D8B9211}" type="presOf" srcId="{6D286E67-2B66-4189-8322-169B83B4B8F0}" destId="{BD263A39-5B1E-44AD-8EA0-BBA5E50CD49E}" srcOrd="0" destOrd="0" presId="urn:microsoft.com/office/officeart/2005/8/layout/vList5"/>
    <dgm:cxn modelId="{D32CDDD2-1D1A-42B3-8F41-E164613E7561}" srcId="{6439C0A4-37DA-45C1-96C3-2C2CD2EEAD61}" destId="{6D286E67-2B66-4189-8322-169B83B4B8F0}" srcOrd="2" destOrd="0" parTransId="{685E94E9-6500-419D-A793-0153F1DA9FC1}" sibTransId="{2A98C560-77FD-49C3-AF3F-FBE5EB57FFC7}"/>
    <dgm:cxn modelId="{ECB14924-8579-49B8-BA7D-C9B227CA545C}" type="presParOf" srcId="{CD428682-60DC-4F77-8580-961F4B092EB5}" destId="{CCF9DD57-5B41-4536-93B1-EDED8EC727F2}" srcOrd="0" destOrd="0" presId="urn:microsoft.com/office/officeart/2005/8/layout/vList5"/>
    <dgm:cxn modelId="{A6E1903D-6D96-4F17-8762-FCA690ABEB83}" type="presParOf" srcId="{CCF9DD57-5B41-4536-93B1-EDED8EC727F2}" destId="{E64A0E63-EA3E-4439-A817-1A237F15D774}" srcOrd="0" destOrd="0" presId="urn:microsoft.com/office/officeart/2005/8/layout/vList5"/>
    <dgm:cxn modelId="{1CB13A73-9E1D-4E08-B625-FC86F83F0644}" type="presParOf" srcId="{CD428682-60DC-4F77-8580-961F4B092EB5}" destId="{E6455627-61CC-46CE-B487-9E8AE5F44044}" srcOrd="1" destOrd="0" presId="urn:microsoft.com/office/officeart/2005/8/layout/vList5"/>
    <dgm:cxn modelId="{BA6BF532-245F-4CA4-BD83-E7DFA32F87CE}" type="presParOf" srcId="{CD428682-60DC-4F77-8580-961F4B092EB5}" destId="{10160904-5A15-49D5-8103-FD8135E83B26}" srcOrd="2" destOrd="0" presId="urn:microsoft.com/office/officeart/2005/8/layout/vList5"/>
    <dgm:cxn modelId="{B9DEE65F-83F5-4FB7-A16E-46C530D9A13D}" type="presParOf" srcId="{10160904-5A15-49D5-8103-FD8135E83B26}" destId="{305CE10F-D651-4759-9838-FDC75EF91E5B}" srcOrd="0" destOrd="0" presId="urn:microsoft.com/office/officeart/2005/8/layout/vList5"/>
    <dgm:cxn modelId="{9AF978B9-EF42-462A-B198-2F91994DBCE8}" type="presParOf" srcId="{CD428682-60DC-4F77-8580-961F4B092EB5}" destId="{AD8DF0DE-DF26-4ABD-9F32-B978E6EFCFE5}" srcOrd="3" destOrd="0" presId="urn:microsoft.com/office/officeart/2005/8/layout/vList5"/>
    <dgm:cxn modelId="{7771AC9D-D27C-4ADD-A91E-223094580267}" type="presParOf" srcId="{CD428682-60DC-4F77-8580-961F4B092EB5}" destId="{EDED0DE9-9867-4B35-909A-CE6CA5F9599C}" srcOrd="4" destOrd="0" presId="urn:microsoft.com/office/officeart/2005/8/layout/vList5"/>
    <dgm:cxn modelId="{F535EFE5-4F82-48EA-A827-B50D0FA5D0BE}" type="presParOf" srcId="{EDED0DE9-9867-4B35-909A-CE6CA5F9599C}" destId="{BD263A39-5B1E-44AD-8EA0-BBA5E50CD49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C49C27-F612-4D53-A555-7E618816CF5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242EED2-5614-44FC-BE22-15214201CAD9}">
      <dgm:prSet/>
      <dgm:spPr/>
      <dgm:t>
        <a:bodyPr/>
        <a:lstStyle/>
        <a:p>
          <a:r>
            <a:rPr lang="da-DK"/>
            <a:t>Diagnoser overlapper – flere på samme tid og forskellige på forskellige tidspunkter (differentialdiagnoseproblemet)</a:t>
          </a:r>
          <a:endParaRPr lang="en-US"/>
        </a:p>
      </dgm:t>
    </dgm:pt>
    <dgm:pt modelId="{5642C21E-CABF-408C-8E4F-32138C5352B8}" type="parTrans" cxnId="{1CBB0460-F47D-41C9-A78A-31C8C88747E1}">
      <dgm:prSet/>
      <dgm:spPr/>
      <dgm:t>
        <a:bodyPr/>
        <a:lstStyle/>
        <a:p>
          <a:endParaRPr lang="en-US"/>
        </a:p>
      </dgm:t>
    </dgm:pt>
    <dgm:pt modelId="{FADE0CF4-50C1-442C-B1AD-71E3DC624DA5}" type="sibTrans" cxnId="{1CBB0460-F47D-41C9-A78A-31C8C88747E1}">
      <dgm:prSet/>
      <dgm:spPr/>
      <dgm:t>
        <a:bodyPr/>
        <a:lstStyle/>
        <a:p>
          <a:endParaRPr lang="en-US"/>
        </a:p>
      </dgm:t>
    </dgm:pt>
    <dgm:pt modelId="{793BC123-D1BF-475E-A76F-FD1330F921D3}">
      <dgm:prSet/>
      <dgm:spPr/>
      <dgm:t>
        <a:bodyPr/>
        <a:lstStyle/>
        <a:p>
          <a:r>
            <a:rPr lang="da-DK"/>
            <a:t>Hver diagnose er heterogen (konsistensproblemet)</a:t>
          </a:r>
          <a:endParaRPr lang="en-US"/>
        </a:p>
      </dgm:t>
    </dgm:pt>
    <dgm:pt modelId="{111E95A2-E656-4FAB-A599-A719DA307BE0}" type="parTrans" cxnId="{F0A757BF-5151-4C63-B770-95E8637AB0D8}">
      <dgm:prSet/>
      <dgm:spPr/>
      <dgm:t>
        <a:bodyPr/>
        <a:lstStyle/>
        <a:p>
          <a:endParaRPr lang="en-US"/>
        </a:p>
      </dgm:t>
    </dgm:pt>
    <dgm:pt modelId="{43ACB058-035E-4DB9-B526-661308AB89AD}" type="sibTrans" cxnId="{F0A757BF-5151-4C63-B770-95E8637AB0D8}">
      <dgm:prSet/>
      <dgm:spPr/>
      <dgm:t>
        <a:bodyPr/>
        <a:lstStyle/>
        <a:p>
          <a:endParaRPr lang="en-US"/>
        </a:p>
      </dgm:t>
    </dgm:pt>
    <dgm:pt modelId="{B71F42AD-E020-4DE0-B97C-E5239900B864}">
      <dgm:prSet/>
      <dgm:spPr/>
      <dgm:t>
        <a:bodyPr/>
        <a:lstStyle/>
        <a:p>
          <a:r>
            <a:rPr lang="da-DK"/>
            <a:t>Det genetiske og biologiske underlag er ens for forskellige diagnoser og forskelligt for den samme diagnose</a:t>
          </a:r>
          <a:endParaRPr lang="en-US"/>
        </a:p>
      </dgm:t>
    </dgm:pt>
    <dgm:pt modelId="{AF00736A-CD1F-47A3-B5B9-8F713932F9EF}" type="parTrans" cxnId="{94FB62F3-045C-4E3F-8A96-2E4AB26434A5}">
      <dgm:prSet/>
      <dgm:spPr/>
      <dgm:t>
        <a:bodyPr/>
        <a:lstStyle/>
        <a:p>
          <a:endParaRPr lang="en-US"/>
        </a:p>
      </dgm:t>
    </dgm:pt>
    <dgm:pt modelId="{896F04D3-1CDA-4992-B099-65F4E5022D88}" type="sibTrans" cxnId="{94FB62F3-045C-4E3F-8A96-2E4AB26434A5}">
      <dgm:prSet/>
      <dgm:spPr/>
      <dgm:t>
        <a:bodyPr/>
        <a:lstStyle/>
        <a:p>
          <a:endParaRPr lang="en-US"/>
        </a:p>
      </dgm:t>
    </dgm:pt>
    <dgm:pt modelId="{27EC2E79-617F-49BB-9420-DBCD1B79252F}">
      <dgm:prSet/>
      <dgm:spPr/>
      <dgm:t>
        <a:bodyPr/>
        <a:lstStyle/>
        <a:p>
          <a:r>
            <a:rPr lang="da-DK"/>
            <a:t>De psykosociale faktorer er stort set de samme for alle diagnoser</a:t>
          </a:r>
          <a:endParaRPr lang="en-US"/>
        </a:p>
      </dgm:t>
    </dgm:pt>
    <dgm:pt modelId="{77A69FB7-5B17-4461-964E-1D761C30C39D}" type="parTrans" cxnId="{22E53163-99AA-4D69-8A6D-093982AE9CFA}">
      <dgm:prSet/>
      <dgm:spPr/>
      <dgm:t>
        <a:bodyPr/>
        <a:lstStyle/>
        <a:p>
          <a:endParaRPr lang="en-US"/>
        </a:p>
      </dgm:t>
    </dgm:pt>
    <dgm:pt modelId="{5FEC3472-AD71-4666-B8E5-3E812C909A71}" type="sibTrans" cxnId="{22E53163-99AA-4D69-8A6D-093982AE9CFA}">
      <dgm:prSet/>
      <dgm:spPr/>
      <dgm:t>
        <a:bodyPr/>
        <a:lstStyle/>
        <a:p>
          <a:endParaRPr lang="en-US"/>
        </a:p>
      </dgm:t>
    </dgm:pt>
    <dgm:pt modelId="{9CB52AD1-6AEB-4A4F-B049-DB572D219BA7}" type="pres">
      <dgm:prSet presAssocID="{48C49C27-F612-4D53-A555-7E618816CF5D}" presName="root" presStyleCnt="0">
        <dgm:presLayoutVars>
          <dgm:dir/>
          <dgm:resizeHandles val="exact"/>
        </dgm:presLayoutVars>
      </dgm:prSet>
      <dgm:spPr/>
    </dgm:pt>
    <dgm:pt modelId="{7361D8F4-5671-4300-8E20-86DE2E78DB3A}" type="pres">
      <dgm:prSet presAssocID="{48C49C27-F612-4D53-A555-7E618816CF5D}" presName="container" presStyleCnt="0">
        <dgm:presLayoutVars>
          <dgm:dir/>
          <dgm:resizeHandles val="exact"/>
        </dgm:presLayoutVars>
      </dgm:prSet>
      <dgm:spPr/>
    </dgm:pt>
    <dgm:pt modelId="{D6FA768D-C555-48F1-8B79-6E27E1972DC1}" type="pres">
      <dgm:prSet presAssocID="{7242EED2-5614-44FC-BE22-15214201CAD9}" presName="compNode" presStyleCnt="0"/>
      <dgm:spPr/>
    </dgm:pt>
    <dgm:pt modelId="{C82AFABF-0BD1-4FDA-A267-DBFAA51DAAD5}" type="pres">
      <dgm:prSet presAssocID="{7242EED2-5614-44FC-BE22-15214201CAD9}" presName="iconBgRect" presStyleLbl="bgShp" presStyleIdx="0" presStyleCnt="4"/>
      <dgm:spPr/>
    </dgm:pt>
    <dgm:pt modelId="{7C92BE67-7DCC-4A6F-BAC0-EB818713BA18}" type="pres">
      <dgm:prSet presAssocID="{7242EED2-5614-44FC-BE22-15214201CA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A0583203-1B11-4576-BC2E-AF61B9702BDF}" type="pres">
      <dgm:prSet presAssocID="{7242EED2-5614-44FC-BE22-15214201CAD9}" presName="spaceRect" presStyleCnt="0"/>
      <dgm:spPr/>
    </dgm:pt>
    <dgm:pt modelId="{82E365DE-9283-4BC7-ADD5-B3671123C7DE}" type="pres">
      <dgm:prSet presAssocID="{7242EED2-5614-44FC-BE22-15214201CAD9}" presName="textRect" presStyleLbl="revTx" presStyleIdx="0" presStyleCnt="4">
        <dgm:presLayoutVars>
          <dgm:chMax val="1"/>
          <dgm:chPref val="1"/>
        </dgm:presLayoutVars>
      </dgm:prSet>
      <dgm:spPr/>
    </dgm:pt>
    <dgm:pt modelId="{E64DC23D-86AE-4BFA-A845-C48226FBD33D}" type="pres">
      <dgm:prSet presAssocID="{FADE0CF4-50C1-442C-B1AD-71E3DC624DA5}" presName="sibTrans" presStyleLbl="sibTrans2D1" presStyleIdx="0" presStyleCnt="0"/>
      <dgm:spPr/>
    </dgm:pt>
    <dgm:pt modelId="{14D7AAF6-7610-48C7-ABD1-57320FCE777F}" type="pres">
      <dgm:prSet presAssocID="{793BC123-D1BF-475E-A76F-FD1330F921D3}" presName="compNode" presStyleCnt="0"/>
      <dgm:spPr/>
    </dgm:pt>
    <dgm:pt modelId="{5F0293CC-6224-4CA4-900B-EB907F050D9F}" type="pres">
      <dgm:prSet presAssocID="{793BC123-D1BF-475E-A76F-FD1330F921D3}" presName="iconBgRect" presStyleLbl="bgShp" presStyleIdx="1" presStyleCnt="4"/>
      <dgm:spPr/>
    </dgm:pt>
    <dgm:pt modelId="{F0D533D8-3111-4A78-AAA1-F1FC8C61B84D}" type="pres">
      <dgm:prSet presAssocID="{793BC123-D1BF-475E-A76F-FD1330F921D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6812A50-19A3-4C33-BCB3-61F7BCA97BA9}" type="pres">
      <dgm:prSet presAssocID="{793BC123-D1BF-475E-A76F-FD1330F921D3}" presName="spaceRect" presStyleCnt="0"/>
      <dgm:spPr/>
    </dgm:pt>
    <dgm:pt modelId="{87F0613B-B84E-43A3-98D1-B96781DD2C4E}" type="pres">
      <dgm:prSet presAssocID="{793BC123-D1BF-475E-A76F-FD1330F921D3}" presName="textRect" presStyleLbl="revTx" presStyleIdx="1" presStyleCnt="4">
        <dgm:presLayoutVars>
          <dgm:chMax val="1"/>
          <dgm:chPref val="1"/>
        </dgm:presLayoutVars>
      </dgm:prSet>
      <dgm:spPr/>
    </dgm:pt>
    <dgm:pt modelId="{31CB2FC6-3E11-4DC1-B9FE-89CD5FDA0E0E}" type="pres">
      <dgm:prSet presAssocID="{43ACB058-035E-4DB9-B526-661308AB89AD}" presName="sibTrans" presStyleLbl="sibTrans2D1" presStyleIdx="0" presStyleCnt="0"/>
      <dgm:spPr/>
    </dgm:pt>
    <dgm:pt modelId="{3D19F9AC-F7C3-414B-94D5-4F2D434BB549}" type="pres">
      <dgm:prSet presAssocID="{B71F42AD-E020-4DE0-B97C-E5239900B864}" presName="compNode" presStyleCnt="0"/>
      <dgm:spPr/>
    </dgm:pt>
    <dgm:pt modelId="{61A5B590-01EF-42BB-B6C7-C983EDB00110}" type="pres">
      <dgm:prSet presAssocID="{B71F42AD-E020-4DE0-B97C-E5239900B864}" presName="iconBgRect" presStyleLbl="bgShp" presStyleIdx="2" presStyleCnt="4"/>
      <dgm:spPr/>
    </dgm:pt>
    <dgm:pt modelId="{1570C6D4-7A8F-498B-A53B-19C61848C20A}" type="pres">
      <dgm:prSet presAssocID="{B71F42AD-E020-4DE0-B97C-E5239900B8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C7E16150-43F4-4971-933A-7AE161CED07F}" type="pres">
      <dgm:prSet presAssocID="{B71F42AD-E020-4DE0-B97C-E5239900B864}" presName="spaceRect" presStyleCnt="0"/>
      <dgm:spPr/>
    </dgm:pt>
    <dgm:pt modelId="{636E5631-9012-483F-A376-1FB51F5D1143}" type="pres">
      <dgm:prSet presAssocID="{B71F42AD-E020-4DE0-B97C-E5239900B864}" presName="textRect" presStyleLbl="revTx" presStyleIdx="2" presStyleCnt="4">
        <dgm:presLayoutVars>
          <dgm:chMax val="1"/>
          <dgm:chPref val="1"/>
        </dgm:presLayoutVars>
      </dgm:prSet>
      <dgm:spPr/>
    </dgm:pt>
    <dgm:pt modelId="{24C738C5-C40A-4344-82CF-CA1F63FF3D49}" type="pres">
      <dgm:prSet presAssocID="{896F04D3-1CDA-4992-B099-65F4E5022D88}" presName="sibTrans" presStyleLbl="sibTrans2D1" presStyleIdx="0" presStyleCnt="0"/>
      <dgm:spPr/>
    </dgm:pt>
    <dgm:pt modelId="{50151596-C2B5-40A8-8660-6D20F2D47B40}" type="pres">
      <dgm:prSet presAssocID="{27EC2E79-617F-49BB-9420-DBCD1B79252F}" presName="compNode" presStyleCnt="0"/>
      <dgm:spPr/>
    </dgm:pt>
    <dgm:pt modelId="{7C8DF934-1F67-480A-B5AE-E65A9A999392}" type="pres">
      <dgm:prSet presAssocID="{27EC2E79-617F-49BB-9420-DBCD1B79252F}" presName="iconBgRect" presStyleLbl="bgShp" presStyleIdx="3" presStyleCnt="4"/>
      <dgm:spPr/>
    </dgm:pt>
    <dgm:pt modelId="{68D771FA-6263-4126-B1DE-7F9B3EAF9786}" type="pres">
      <dgm:prSet presAssocID="{27EC2E79-617F-49BB-9420-DBCD1B79252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4F65327-6E56-483B-A095-4E2E6974C515}" type="pres">
      <dgm:prSet presAssocID="{27EC2E79-617F-49BB-9420-DBCD1B79252F}" presName="spaceRect" presStyleCnt="0"/>
      <dgm:spPr/>
    </dgm:pt>
    <dgm:pt modelId="{7A579593-C9A4-4B4D-9022-A7F548C7502C}" type="pres">
      <dgm:prSet presAssocID="{27EC2E79-617F-49BB-9420-DBCD1B79252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C0670F-1963-488E-B476-496EC8FEB6CB}" type="presOf" srcId="{B71F42AD-E020-4DE0-B97C-E5239900B864}" destId="{636E5631-9012-483F-A376-1FB51F5D1143}" srcOrd="0" destOrd="0" presId="urn:microsoft.com/office/officeart/2018/2/layout/IconCircleList"/>
    <dgm:cxn modelId="{E2B4C714-B0C7-412F-9E5E-3CF761EB47C6}" type="presOf" srcId="{48C49C27-F612-4D53-A555-7E618816CF5D}" destId="{9CB52AD1-6AEB-4A4F-B049-DB572D219BA7}" srcOrd="0" destOrd="0" presId="urn:microsoft.com/office/officeart/2018/2/layout/IconCircleList"/>
    <dgm:cxn modelId="{96CBF31D-9776-475B-9C63-EB5E98D111E5}" type="presOf" srcId="{793BC123-D1BF-475E-A76F-FD1330F921D3}" destId="{87F0613B-B84E-43A3-98D1-B96781DD2C4E}" srcOrd="0" destOrd="0" presId="urn:microsoft.com/office/officeart/2018/2/layout/IconCircleList"/>
    <dgm:cxn modelId="{90EF1E39-10C4-4E1D-85B8-3FAAD982FD80}" type="presOf" srcId="{FADE0CF4-50C1-442C-B1AD-71E3DC624DA5}" destId="{E64DC23D-86AE-4BFA-A845-C48226FBD33D}" srcOrd="0" destOrd="0" presId="urn:microsoft.com/office/officeart/2018/2/layout/IconCircleList"/>
    <dgm:cxn modelId="{1CBB0460-F47D-41C9-A78A-31C8C88747E1}" srcId="{48C49C27-F612-4D53-A555-7E618816CF5D}" destId="{7242EED2-5614-44FC-BE22-15214201CAD9}" srcOrd="0" destOrd="0" parTransId="{5642C21E-CABF-408C-8E4F-32138C5352B8}" sibTransId="{FADE0CF4-50C1-442C-B1AD-71E3DC624DA5}"/>
    <dgm:cxn modelId="{22E53163-99AA-4D69-8A6D-093982AE9CFA}" srcId="{48C49C27-F612-4D53-A555-7E618816CF5D}" destId="{27EC2E79-617F-49BB-9420-DBCD1B79252F}" srcOrd="3" destOrd="0" parTransId="{77A69FB7-5B17-4461-964E-1D761C30C39D}" sibTransId="{5FEC3472-AD71-4666-B8E5-3E812C909A71}"/>
    <dgm:cxn modelId="{578B626C-9F86-4715-9433-9CB5549576AD}" type="presOf" srcId="{896F04D3-1CDA-4992-B099-65F4E5022D88}" destId="{24C738C5-C40A-4344-82CF-CA1F63FF3D49}" srcOrd="0" destOrd="0" presId="urn:microsoft.com/office/officeart/2018/2/layout/IconCircleList"/>
    <dgm:cxn modelId="{ED73F27C-648D-4191-8AC1-D2A41296A97D}" type="presOf" srcId="{7242EED2-5614-44FC-BE22-15214201CAD9}" destId="{82E365DE-9283-4BC7-ADD5-B3671123C7DE}" srcOrd="0" destOrd="0" presId="urn:microsoft.com/office/officeart/2018/2/layout/IconCircleList"/>
    <dgm:cxn modelId="{DDE8848F-25B0-4778-9025-A29A80D3700D}" type="presOf" srcId="{43ACB058-035E-4DB9-B526-661308AB89AD}" destId="{31CB2FC6-3E11-4DC1-B9FE-89CD5FDA0E0E}" srcOrd="0" destOrd="0" presId="urn:microsoft.com/office/officeart/2018/2/layout/IconCircleList"/>
    <dgm:cxn modelId="{F0A757BF-5151-4C63-B770-95E8637AB0D8}" srcId="{48C49C27-F612-4D53-A555-7E618816CF5D}" destId="{793BC123-D1BF-475E-A76F-FD1330F921D3}" srcOrd="1" destOrd="0" parTransId="{111E95A2-E656-4FAB-A599-A719DA307BE0}" sibTransId="{43ACB058-035E-4DB9-B526-661308AB89AD}"/>
    <dgm:cxn modelId="{50E3C1D9-D0B3-4BAC-B65B-D272CAD277E3}" type="presOf" srcId="{27EC2E79-617F-49BB-9420-DBCD1B79252F}" destId="{7A579593-C9A4-4B4D-9022-A7F548C7502C}" srcOrd="0" destOrd="0" presId="urn:microsoft.com/office/officeart/2018/2/layout/IconCircleList"/>
    <dgm:cxn modelId="{94FB62F3-045C-4E3F-8A96-2E4AB26434A5}" srcId="{48C49C27-F612-4D53-A555-7E618816CF5D}" destId="{B71F42AD-E020-4DE0-B97C-E5239900B864}" srcOrd="2" destOrd="0" parTransId="{AF00736A-CD1F-47A3-B5B9-8F713932F9EF}" sibTransId="{896F04D3-1CDA-4992-B099-65F4E5022D88}"/>
    <dgm:cxn modelId="{63C10CAE-5FFC-446A-8CFC-2B2C604E17BA}" type="presParOf" srcId="{9CB52AD1-6AEB-4A4F-B049-DB572D219BA7}" destId="{7361D8F4-5671-4300-8E20-86DE2E78DB3A}" srcOrd="0" destOrd="0" presId="urn:microsoft.com/office/officeart/2018/2/layout/IconCircleList"/>
    <dgm:cxn modelId="{23FB0D5B-4B31-4EFA-9683-036213857DEE}" type="presParOf" srcId="{7361D8F4-5671-4300-8E20-86DE2E78DB3A}" destId="{D6FA768D-C555-48F1-8B79-6E27E1972DC1}" srcOrd="0" destOrd="0" presId="urn:microsoft.com/office/officeart/2018/2/layout/IconCircleList"/>
    <dgm:cxn modelId="{A00DE3E5-D84F-499C-B00F-EAE4E347B233}" type="presParOf" srcId="{D6FA768D-C555-48F1-8B79-6E27E1972DC1}" destId="{C82AFABF-0BD1-4FDA-A267-DBFAA51DAAD5}" srcOrd="0" destOrd="0" presId="urn:microsoft.com/office/officeart/2018/2/layout/IconCircleList"/>
    <dgm:cxn modelId="{DEA69AE5-8208-491D-9EBA-12B034A33FAA}" type="presParOf" srcId="{D6FA768D-C555-48F1-8B79-6E27E1972DC1}" destId="{7C92BE67-7DCC-4A6F-BAC0-EB818713BA18}" srcOrd="1" destOrd="0" presId="urn:microsoft.com/office/officeart/2018/2/layout/IconCircleList"/>
    <dgm:cxn modelId="{6A8FCE5C-995C-42BD-9075-7CC5A668296B}" type="presParOf" srcId="{D6FA768D-C555-48F1-8B79-6E27E1972DC1}" destId="{A0583203-1B11-4576-BC2E-AF61B9702BDF}" srcOrd="2" destOrd="0" presId="urn:microsoft.com/office/officeart/2018/2/layout/IconCircleList"/>
    <dgm:cxn modelId="{868C2F85-FA03-40A9-8E6A-01572416EA44}" type="presParOf" srcId="{D6FA768D-C555-48F1-8B79-6E27E1972DC1}" destId="{82E365DE-9283-4BC7-ADD5-B3671123C7DE}" srcOrd="3" destOrd="0" presId="urn:microsoft.com/office/officeart/2018/2/layout/IconCircleList"/>
    <dgm:cxn modelId="{61437DB5-2801-4EA6-B9EA-22FB824D8F63}" type="presParOf" srcId="{7361D8F4-5671-4300-8E20-86DE2E78DB3A}" destId="{E64DC23D-86AE-4BFA-A845-C48226FBD33D}" srcOrd="1" destOrd="0" presId="urn:microsoft.com/office/officeart/2018/2/layout/IconCircleList"/>
    <dgm:cxn modelId="{EFEBF189-523B-4334-B183-DA18F1B9A1D4}" type="presParOf" srcId="{7361D8F4-5671-4300-8E20-86DE2E78DB3A}" destId="{14D7AAF6-7610-48C7-ABD1-57320FCE777F}" srcOrd="2" destOrd="0" presId="urn:microsoft.com/office/officeart/2018/2/layout/IconCircleList"/>
    <dgm:cxn modelId="{906F8D68-183B-4836-BEEC-BE932F3BD58F}" type="presParOf" srcId="{14D7AAF6-7610-48C7-ABD1-57320FCE777F}" destId="{5F0293CC-6224-4CA4-900B-EB907F050D9F}" srcOrd="0" destOrd="0" presId="urn:microsoft.com/office/officeart/2018/2/layout/IconCircleList"/>
    <dgm:cxn modelId="{D5990777-5C45-45EC-BCED-9FD295E15B01}" type="presParOf" srcId="{14D7AAF6-7610-48C7-ABD1-57320FCE777F}" destId="{F0D533D8-3111-4A78-AAA1-F1FC8C61B84D}" srcOrd="1" destOrd="0" presId="urn:microsoft.com/office/officeart/2018/2/layout/IconCircleList"/>
    <dgm:cxn modelId="{1494E53A-4373-4370-BBD3-98AD31E5800F}" type="presParOf" srcId="{14D7AAF6-7610-48C7-ABD1-57320FCE777F}" destId="{E6812A50-19A3-4C33-BCB3-61F7BCA97BA9}" srcOrd="2" destOrd="0" presId="urn:microsoft.com/office/officeart/2018/2/layout/IconCircleList"/>
    <dgm:cxn modelId="{428A6A97-BAE7-4272-B80C-B3328D864079}" type="presParOf" srcId="{14D7AAF6-7610-48C7-ABD1-57320FCE777F}" destId="{87F0613B-B84E-43A3-98D1-B96781DD2C4E}" srcOrd="3" destOrd="0" presId="urn:microsoft.com/office/officeart/2018/2/layout/IconCircleList"/>
    <dgm:cxn modelId="{84C68FA1-6768-402B-B2E1-6CF2B967604E}" type="presParOf" srcId="{7361D8F4-5671-4300-8E20-86DE2E78DB3A}" destId="{31CB2FC6-3E11-4DC1-B9FE-89CD5FDA0E0E}" srcOrd="3" destOrd="0" presId="urn:microsoft.com/office/officeart/2018/2/layout/IconCircleList"/>
    <dgm:cxn modelId="{824F9781-A22A-4700-B3E0-4157D08C6F02}" type="presParOf" srcId="{7361D8F4-5671-4300-8E20-86DE2E78DB3A}" destId="{3D19F9AC-F7C3-414B-94D5-4F2D434BB549}" srcOrd="4" destOrd="0" presId="urn:microsoft.com/office/officeart/2018/2/layout/IconCircleList"/>
    <dgm:cxn modelId="{490AA163-B60D-4A7C-A6F3-7C3087ECD5A8}" type="presParOf" srcId="{3D19F9AC-F7C3-414B-94D5-4F2D434BB549}" destId="{61A5B590-01EF-42BB-B6C7-C983EDB00110}" srcOrd="0" destOrd="0" presId="urn:microsoft.com/office/officeart/2018/2/layout/IconCircleList"/>
    <dgm:cxn modelId="{BB56E66E-4700-4284-A373-EF02AD98C761}" type="presParOf" srcId="{3D19F9AC-F7C3-414B-94D5-4F2D434BB549}" destId="{1570C6D4-7A8F-498B-A53B-19C61848C20A}" srcOrd="1" destOrd="0" presId="urn:microsoft.com/office/officeart/2018/2/layout/IconCircleList"/>
    <dgm:cxn modelId="{355534DC-5220-48B1-AE8E-CFE8B69BADDF}" type="presParOf" srcId="{3D19F9AC-F7C3-414B-94D5-4F2D434BB549}" destId="{C7E16150-43F4-4971-933A-7AE161CED07F}" srcOrd="2" destOrd="0" presId="urn:microsoft.com/office/officeart/2018/2/layout/IconCircleList"/>
    <dgm:cxn modelId="{7EE34CF2-9580-4ADB-BCC0-8604BB358FF8}" type="presParOf" srcId="{3D19F9AC-F7C3-414B-94D5-4F2D434BB549}" destId="{636E5631-9012-483F-A376-1FB51F5D1143}" srcOrd="3" destOrd="0" presId="urn:microsoft.com/office/officeart/2018/2/layout/IconCircleList"/>
    <dgm:cxn modelId="{8B09F129-6705-4BD9-87AD-FDDBF18E987B}" type="presParOf" srcId="{7361D8F4-5671-4300-8E20-86DE2E78DB3A}" destId="{24C738C5-C40A-4344-82CF-CA1F63FF3D49}" srcOrd="5" destOrd="0" presId="urn:microsoft.com/office/officeart/2018/2/layout/IconCircleList"/>
    <dgm:cxn modelId="{12258C5C-8625-41DF-BA13-60CEBE339DD9}" type="presParOf" srcId="{7361D8F4-5671-4300-8E20-86DE2E78DB3A}" destId="{50151596-C2B5-40A8-8660-6D20F2D47B40}" srcOrd="6" destOrd="0" presId="urn:microsoft.com/office/officeart/2018/2/layout/IconCircleList"/>
    <dgm:cxn modelId="{099004B3-E160-4D0F-B33D-053F1CCB119E}" type="presParOf" srcId="{50151596-C2B5-40A8-8660-6D20F2D47B40}" destId="{7C8DF934-1F67-480A-B5AE-E65A9A999392}" srcOrd="0" destOrd="0" presId="urn:microsoft.com/office/officeart/2018/2/layout/IconCircleList"/>
    <dgm:cxn modelId="{C873855A-5157-40CF-BB64-F58A3DF70519}" type="presParOf" srcId="{50151596-C2B5-40A8-8660-6D20F2D47B40}" destId="{68D771FA-6263-4126-B1DE-7F9B3EAF9786}" srcOrd="1" destOrd="0" presId="urn:microsoft.com/office/officeart/2018/2/layout/IconCircleList"/>
    <dgm:cxn modelId="{066E34B5-A4CA-482F-88F5-90B547B0D417}" type="presParOf" srcId="{50151596-C2B5-40A8-8660-6D20F2D47B40}" destId="{34F65327-6E56-483B-A095-4E2E6974C515}" srcOrd="2" destOrd="0" presId="urn:microsoft.com/office/officeart/2018/2/layout/IconCircleList"/>
    <dgm:cxn modelId="{6A949174-04D9-4345-81B2-94644179C314}" type="presParOf" srcId="{50151596-C2B5-40A8-8660-6D20F2D47B40}" destId="{7A579593-C9A4-4B4D-9022-A7F548C7502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7A866C-FBC2-4631-BE9B-44CB8D2A84C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8D059B-6160-4882-950C-03E9BAD67A04}">
      <dgm:prSet/>
      <dgm:spPr/>
      <dgm:t>
        <a:bodyPr/>
        <a:lstStyle/>
        <a:p>
          <a:r>
            <a:rPr lang="da-DK"/>
            <a:t>Lave en overordnet struktur</a:t>
          </a:r>
          <a:endParaRPr lang="en-US"/>
        </a:p>
      </dgm:t>
    </dgm:pt>
    <dgm:pt modelId="{AC65245C-78A0-43EE-86AE-0E16BAA4CD91}" type="parTrans" cxnId="{EE8D44BC-E5BC-4648-AFD1-DC1420DDA261}">
      <dgm:prSet/>
      <dgm:spPr/>
      <dgm:t>
        <a:bodyPr/>
        <a:lstStyle/>
        <a:p>
          <a:endParaRPr lang="en-US"/>
        </a:p>
      </dgm:t>
    </dgm:pt>
    <dgm:pt modelId="{8C476E6B-7DC8-4274-A685-AF2CC55DE944}" type="sibTrans" cxnId="{EE8D44BC-E5BC-4648-AFD1-DC1420DDA261}">
      <dgm:prSet/>
      <dgm:spPr/>
      <dgm:t>
        <a:bodyPr/>
        <a:lstStyle/>
        <a:p>
          <a:endParaRPr lang="en-US"/>
        </a:p>
      </dgm:t>
    </dgm:pt>
    <dgm:pt modelId="{219B6B14-2B1A-4FBF-98C9-40B0A51A27D1}">
      <dgm:prSet/>
      <dgm:spPr/>
      <dgm:t>
        <a:bodyPr/>
        <a:lstStyle/>
        <a:p>
          <a:r>
            <a:rPr lang="da-DK"/>
            <a:t>Hierarkisk: en højere ordens faktor for psykopatologi med underfaktorer</a:t>
          </a:r>
          <a:endParaRPr lang="en-US"/>
        </a:p>
      </dgm:t>
    </dgm:pt>
    <dgm:pt modelId="{9DD8966C-330A-4C35-BC4D-2BF963170810}" type="parTrans" cxnId="{1FF762C8-C94D-4F10-83A3-28592198AD16}">
      <dgm:prSet/>
      <dgm:spPr/>
      <dgm:t>
        <a:bodyPr/>
        <a:lstStyle/>
        <a:p>
          <a:endParaRPr lang="en-US"/>
        </a:p>
      </dgm:t>
    </dgm:pt>
    <dgm:pt modelId="{DCD70B32-FDF1-4505-B421-DA6DC352AF59}" type="sibTrans" cxnId="{1FF762C8-C94D-4F10-83A3-28592198AD16}">
      <dgm:prSet/>
      <dgm:spPr/>
      <dgm:t>
        <a:bodyPr/>
        <a:lstStyle/>
        <a:p>
          <a:endParaRPr lang="en-US"/>
        </a:p>
      </dgm:t>
    </dgm:pt>
    <dgm:pt modelId="{D5E39B8D-21E7-4475-B918-C3410300D17A}">
      <dgm:prSet/>
      <dgm:spPr/>
      <dgm:t>
        <a:bodyPr/>
        <a:lstStyle/>
        <a:p>
          <a:r>
            <a:rPr lang="da-DK"/>
            <a:t>Baseret på enkeltstudier og narrative reviews</a:t>
          </a:r>
          <a:endParaRPr lang="en-US"/>
        </a:p>
      </dgm:t>
    </dgm:pt>
    <dgm:pt modelId="{5B9DBA06-F33D-4435-826A-3873EEDF4682}" type="parTrans" cxnId="{4A6E8E7C-5D90-4149-A307-1FADDDFB1199}">
      <dgm:prSet/>
      <dgm:spPr/>
      <dgm:t>
        <a:bodyPr/>
        <a:lstStyle/>
        <a:p>
          <a:endParaRPr lang="en-US"/>
        </a:p>
      </dgm:t>
    </dgm:pt>
    <dgm:pt modelId="{13DE24FF-4451-430F-A35A-5A774D23E020}" type="sibTrans" cxnId="{4A6E8E7C-5D90-4149-A307-1FADDDFB1199}">
      <dgm:prSet/>
      <dgm:spPr/>
      <dgm:t>
        <a:bodyPr/>
        <a:lstStyle/>
        <a:p>
          <a:endParaRPr lang="en-US"/>
        </a:p>
      </dgm:t>
    </dgm:pt>
    <dgm:pt modelId="{6B5DF34A-8993-44F2-93B2-B3A99FD354BF}">
      <dgm:prSet/>
      <dgm:spPr/>
      <dgm:t>
        <a:bodyPr/>
        <a:lstStyle/>
        <a:p>
          <a:r>
            <a:rPr lang="da-DK"/>
            <a:t>Resultatet: HiTOP (</a:t>
          </a:r>
          <a:r>
            <a:rPr lang="en-US"/>
            <a:t>The Hierarchical Taxonomy of Psychopathology</a:t>
          </a:r>
          <a:r>
            <a:rPr lang="da-DK"/>
            <a:t>)</a:t>
          </a:r>
          <a:endParaRPr lang="en-US"/>
        </a:p>
      </dgm:t>
    </dgm:pt>
    <dgm:pt modelId="{DD0BE695-48E2-41A6-BD62-B0CB93738FB7}" type="parTrans" cxnId="{941FAC00-B3B6-4925-BE0A-0557FB441850}">
      <dgm:prSet/>
      <dgm:spPr/>
      <dgm:t>
        <a:bodyPr/>
        <a:lstStyle/>
        <a:p>
          <a:endParaRPr lang="en-US"/>
        </a:p>
      </dgm:t>
    </dgm:pt>
    <dgm:pt modelId="{CF74023C-44B6-44C7-AC51-192462E10DC2}" type="sibTrans" cxnId="{941FAC00-B3B6-4925-BE0A-0557FB441850}">
      <dgm:prSet/>
      <dgm:spPr/>
      <dgm:t>
        <a:bodyPr/>
        <a:lstStyle/>
        <a:p>
          <a:endParaRPr lang="en-US"/>
        </a:p>
      </dgm:t>
    </dgm:pt>
    <dgm:pt modelId="{CCE6F91F-B215-4682-94D3-9127468D0C05}" type="pres">
      <dgm:prSet presAssocID="{507A866C-FBC2-4631-BE9B-44CB8D2A84C0}" presName="vert0" presStyleCnt="0">
        <dgm:presLayoutVars>
          <dgm:dir/>
          <dgm:animOne val="branch"/>
          <dgm:animLvl val="lvl"/>
        </dgm:presLayoutVars>
      </dgm:prSet>
      <dgm:spPr/>
    </dgm:pt>
    <dgm:pt modelId="{5C2A0355-1926-41A7-B505-0FF26C46E9A3}" type="pres">
      <dgm:prSet presAssocID="{8D8D059B-6160-4882-950C-03E9BAD67A04}" presName="thickLine" presStyleLbl="alignNode1" presStyleIdx="0" presStyleCnt="4"/>
      <dgm:spPr/>
    </dgm:pt>
    <dgm:pt modelId="{65CCC506-23DD-4E74-A590-42CF8196C0AF}" type="pres">
      <dgm:prSet presAssocID="{8D8D059B-6160-4882-950C-03E9BAD67A04}" presName="horz1" presStyleCnt="0"/>
      <dgm:spPr/>
    </dgm:pt>
    <dgm:pt modelId="{5FE8C52D-DAA5-4811-8D93-70A472B1FA32}" type="pres">
      <dgm:prSet presAssocID="{8D8D059B-6160-4882-950C-03E9BAD67A04}" presName="tx1" presStyleLbl="revTx" presStyleIdx="0" presStyleCnt="4"/>
      <dgm:spPr/>
    </dgm:pt>
    <dgm:pt modelId="{FB4DA12A-81DD-4DED-94C0-18A541B96D8B}" type="pres">
      <dgm:prSet presAssocID="{8D8D059B-6160-4882-950C-03E9BAD67A04}" presName="vert1" presStyleCnt="0"/>
      <dgm:spPr/>
    </dgm:pt>
    <dgm:pt modelId="{C107AB14-F284-41EE-B5AE-F3CD5A2ED4F9}" type="pres">
      <dgm:prSet presAssocID="{219B6B14-2B1A-4FBF-98C9-40B0A51A27D1}" presName="thickLine" presStyleLbl="alignNode1" presStyleIdx="1" presStyleCnt="4"/>
      <dgm:spPr/>
    </dgm:pt>
    <dgm:pt modelId="{ACAD47C9-F279-4891-913B-9A956A5817CD}" type="pres">
      <dgm:prSet presAssocID="{219B6B14-2B1A-4FBF-98C9-40B0A51A27D1}" presName="horz1" presStyleCnt="0"/>
      <dgm:spPr/>
    </dgm:pt>
    <dgm:pt modelId="{DB2E8468-95EA-41B4-9A98-87B44077AE96}" type="pres">
      <dgm:prSet presAssocID="{219B6B14-2B1A-4FBF-98C9-40B0A51A27D1}" presName="tx1" presStyleLbl="revTx" presStyleIdx="1" presStyleCnt="4"/>
      <dgm:spPr/>
    </dgm:pt>
    <dgm:pt modelId="{4FF05446-8EDB-4050-9102-43C123A218EE}" type="pres">
      <dgm:prSet presAssocID="{219B6B14-2B1A-4FBF-98C9-40B0A51A27D1}" presName="vert1" presStyleCnt="0"/>
      <dgm:spPr/>
    </dgm:pt>
    <dgm:pt modelId="{5E71DFCC-C090-4F91-8774-2D789F2035D1}" type="pres">
      <dgm:prSet presAssocID="{D5E39B8D-21E7-4475-B918-C3410300D17A}" presName="thickLine" presStyleLbl="alignNode1" presStyleIdx="2" presStyleCnt="4"/>
      <dgm:spPr/>
    </dgm:pt>
    <dgm:pt modelId="{85A702A7-8A2E-4DA5-A32A-7EC6CCF3BD76}" type="pres">
      <dgm:prSet presAssocID="{D5E39B8D-21E7-4475-B918-C3410300D17A}" presName="horz1" presStyleCnt="0"/>
      <dgm:spPr/>
    </dgm:pt>
    <dgm:pt modelId="{1A67D501-0D41-4B2E-B463-92CCF26B35C6}" type="pres">
      <dgm:prSet presAssocID="{D5E39B8D-21E7-4475-B918-C3410300D17A}" presName="tx1" presStyleLbl="revTx" presStyleIdx="2" presStyleCnt="4"/>
      <dgm:spPr/>
    </dgm:pt>
    <dgm:pt modelId="{FA7E69E9-EF1D-467B-96B8-32B91841A98C}" type="pres">
      <dgm:prSet presAssocID="{D5E39B8D-21E7-4475-B918-C3410300D17A}" presName="vert1" presStyleCnt="0"/>
      <dgm:spPr/>
    </dgm:pt>
    <dgm:pt modelId="{C68091EA-7D74-4D56-B379-9B3D99B53CD0}" type="pres">
      <dgm:prSet presAssocID="{6B5DF34A-8993-44F2-93B2-B3A99FD354BF}" presName="thickLine" presStyleLbl="alignNode1" presStyleIdx="3" presStyleCnt="4"/>
      <dgm:spPr/>
    </dgm:pt>
    <dgm:pt modelId="{7E1077E8-0795-4A2E-88EA-ABB1D59EB3A4}" type="pres">
      <dgm:prSet presAssocID="{6B5DF34A-8993-44F2-93B2-B3A99FD354BF}" presName="horz1" presStyleCnt="0"/>
      <dgm:spPr/>
    </dgm:pt>
    <dgm:pt modelId="{BFA4A961-13FA-431B-8E27-49864C44BF30}" type="pres">
      <dgm:prSet presAssocID="{6B5DF34A-8993-44F2-93B2-B3A99FD354BF}" presName="tx1" presStyleLbl="revTx" presStyleIdx="3" presStyleCnt="4"/>
      <dgm:spPr/>
    </dgm:pt>
    <dgm:pt modelId="{A4CCA2E5-9ED0-4774-9D2E-3724D93F20E6}" type="pres">
      <dgm:prSet presAssocID="{6B5DF34A-8993-44F2-93B2-B3A99FD354BF}" presName="vert1" presStyleCnt="0"/>
      <dgm:spPr/>
    </dgm:pt>
  </dgm:ptLst>
  <dgm:cxnLst>
    <dgm:cxn modelId="{941FAC00-B3B6-4925-BE0A-0557FB441850}" srcId="{507A866C-FBC2-4631-BE9B-44CB8D2A84C0}" destId="{6B5DF34A-8993-44F2-93B2-B3A99FD354BF}" srcOrd="3" destOrd="0" parTransId="{DD0BE695-48E2-41A6-BD62-B0CB93738FB7}" sibTransId="{CF74023C-44B6-44C7-AC51-192462E10DC2}"/>
    <dgm:cxn modelId="{1A20D42D-B37C-4319-A7E7-3593EE6A557C}" type="presOf" srcId="{8D8D059B-6160-4882-950C-03E9BAD67A04}" destId="{5FE8C52D-DAA5-4811-8D93-70A472B1FA32}" srcOrd="0" destOrd="0" presId="urn:microsoft.com/office/officeart/2008/layout/LinedList"/>
    <dgm:cxn modelId="{C2D4C12E-0818-4ADE-BA7D-E4771C81F193}" type="presOf" srcId="{6B5DF34A-8993-44F2-93B2-B3A99FD354BF}" destId="{BFA4A961-13FA-431B-8E27-49864C44BF30}" srcOrd="0" destOrd="0" presId="urn:microsoft.com/office/officeart/2008/layout/LinedList"/>
    <dgm:cxn modelId="{A6457061-1ACF-4AB3-B244-F8C4F62F15AC}" type="presOf" srcId="{D5E39B8D-21E7-4475-B918-C3410300D17A}" destId="{1A67D501-0D41-4B2E-B463-92CCF26B35C6}" srcOrd="0" destOrd="0" presId="urn:microsoft.com/office/officeart/2008/layout/LinedList"/>
    <dgm:cxn modelId="{4A147E4C-4B87-4C10-9D71-F8A632B99E67}" type="presOf" srcId="{507A866C-FBC2-4631-BE9B-44CB8D2A84C0}" destId="{CCE6F91F-B215-4682-94D3-9127468D0C05}" srcOrd="0" destOrd="0" presId="urn:microsoft.com/office/officeart/2008/layout/LinedList"/>
    <dgm:cxn modelId="{4A6E8E7C-5D90-4149-A307-1FADDDFB1199}" srcId="{507A866C-FBC2-4631-BE9B-44CB8D2A84C0}" destId="{D5E39B8D-21E7-4475-B918-C3410300D17A}" srcOrd="2" destOrd="0" parTransId="{5B9DBA06-F33D-4435-826A-3873EEDF4682}" sibTransId="{13DE24FF-4451-430F-A35A-5A774D23E020}"/>
    <dgm:cxn modelId="{616374BB-FFE3-420F-9A9B-690ADA444B81}" type="presOf" srcId="{219B6B14-2B1A-4FBF-98C9-40B0A51A27D1}" destId="{DB2E8468-95EA-41B4-9A98-87B44077AE96}" srcOrd="0" destOrd="0" presId="urn:microsoft.com/office/officeart/2008/layout/LinedList"/>
    <dgm:cxn modelId="{EE8D44BC-E5BC-4648-AFD1-DC1420DDA261}" srcId="{507A866C-FBC2-4631-BE9B-44CB8D2A84C0}" destId="{8D8D059B-6160-4882-950C-03E9BAD67A04}" srcOrd="0" destOrd="0" parTransId="{AC65245C-78A0-43EE-86AE-0E16BAA4CD91}" sibTransId="{8C476E6B-7DC8-4274-A685-AF2CC55DE944}"/>
    <dgm:cxn modelId="{1FF762C8-C94D-4F10-83A3-28592198AD16}" srcId="{507A866C-FBC2-4631-BE9B-44CB8D2A84C0}" destId="{219B6B14-2B1A-4FBF-98C9-40B0A51A27D1}" srcOrd="1" destOrd="0" parTransId="{9DD8966C-330A-4C35-BC4D-2BF963170810}" sibTransId="{DCD70B32-FDF1-4505-B421-DA6DC352AF59}"/>
    <dgm:cxn modelId="{51DF0A6B-2EA1-4EF8-9CD1-963089EB0C93}" type="presParOf" srcId="{CCE6F91F-B215-4682-94D3-9127468D0C05}" destId="{5C2A0355-1926-41A7-B505-0FF26C46E9A3}" srcOrd="0" destOrd="0" presId="urn:microsoft.com/office/officeart/2008/layout/LinedList"/>
    <dgm:cxn modelId="{8387E007-EF09-4C38-B5EF-F29039B9180C}" type="presParOf" srcId="{CCE6F91F-B215-4682-94D3-9127468D0C05}" destId="{65CCC506-23DD-4E74-A590-42CF8196C0AF}" srcOrd="1" destOrd="0" presId="urn:microsoft.com/office/officeart/2008/layout/LinedList"/>
    <dgm:cxn modelId="{A22AE658-C0FA-436C-953F-8BB152EDAF80}" type="presParOf" srcId="{65CCC506-23DD-4E74-A590-42CF8196C0AF}" destId="{5FE8C52D-DAA5-4811-8D93-70A472B1FA32}" srcOrd="0" destOrd="0" presId="urn:microsoft.com/office/officeart/2008/layout/LinedList"/>
    <dgm:cxn modelId="{FF26B574-81E8-4720-95C4-7CE0283797B7}" type="presParOf" srcId="{65CCC506-23DD-4E74-A590-42CF8196C0AF}" destId="{FB4DA12A-81DD-4DED-94C0-18A541B96D8B}" srcOrd="1" destOrd="0" presId="urn:microsoft.com/office/officeart/2008/layout/LinedList"/>
    <dgm:cxn modelId="{4F45E74B-2AFD-4921-B4A1-205406628000}" type="presParOf" srcId="{CCE6F91F-B215-4682-94D3-9127468D0C05}" destId="{C107AB14-F284-41EE-B5AE-F3CD5A2ED4F9}" srcOrd="2" destOrd="0" presId="urn:microsoft.com/office/officeart/2008/layout/LinedList"/>
    <dgm:cxn modelId="{D1BB9D68-3EF3-45B8-84D6-D2FB243F6524}" type="presParOf" srcId="{CCE6F91F-B215-4682-94D3-9127468D0C05}" destId="{ACAD47C9-F279-4891-913B-9A956A5817CD}" srcOrd="3" destOrd="0" presId="urn:microsoft.com/office/officeart/2008/layout/LinedList"/>
    <dgm:cxn modelId="{0066FE99-6B4F-44FF-8C20-AF0D84BB8671}" type="presParOf" srcId="{ACAD47C9-F279-4891-913B-9A956A5817CD}" destId="{DB2E8468-95EA-41B4-9A98-87B44077AE96}" srcOrd="0" destOrd="0" presId="urn:microsoft.com/office/officeart/2008/layout/LinedList"/>
    <dgm:cxn modelId="{35558A2F-5326-4315-B7C2-F65377C35A39}" type="presParOf" srcId="{ACAD47C9-F279-4891-913B-9A956A5817CD}" destId="{4FF05446-8EDB-4050-9102-43C123A218EE}" srcOrd="1" destOrd="0" presId="urn:microsoft.com/office/officeart/2008/layout/LinedList"/>
    <dgm:cxn modelId="{F4CF6ADC-CBCC-4702-844B-6E5C280EBAD1}" type="presParOf" srcId="{CCE6F91F-B215-4682-94D3-9127468D0C05}" destId="{5E71DFCC-C090-4F91-8774-2D789F2035D1}" srcOrd="4" destOrd="0" presId="urn:microsoft.com/office/officeart/2008/layout/LinedList"/>
    <dgm:cxn modelId="{E9E811A1-9A8A-4B2D-AE54-7BF63044FEBF}" type="presParOf" srcId="{CCE6F91F-B215-4682-94D3-9127468D0C05}" destId="{85A702A7-8A2E-4DA5-A32A-7EC6CCF3BD76}" srcOrd="5" destOrd="0" presId="urn:microsoft.com/office/officeart/2008/layout/LinedList"/>
    <dgm:cxn modelId="{6AEFFCE9-0670-43CA-8694-1A96D4CCB51D}" type="presParOf" srcId="{85A702A7-8A2E-4DA5-A32A-7EC6CCF3BD76}" destId="{1A67D501-0D41-4B2E-B463-92CCF26B35C6}" srcOrd="0" destOrd="0" presId="urn:microsoft.com/office/officeart/2008/layout/LinedList"/>
    <dgm:cxn modelId="{8D60958B-24B3-4A85-B162-FB660902EACB}" type="presParOf" srcId="{85A702A7-8A2E-4DA5-A32A-7EC6CCF3BD76}" destId="{FA7E69E9-EF1D-467B-96B8-32B91841A98C}" srcOrd="1" destOrd="0" presId="urn:microsoft.com/office/officeart/2008/layout/LinedList"/>
    <dgm:cxn modelId="{67808E8B-4423-4F59-82E2-80DAB5655C31}" type="presParOf" srcId="{CCE6F91F-B215-4682-94D3-9127468D0C05}" destId="{C68091EA-7D74-4D56-B379-9B3D99B53CD0}" srcOrd="6" destOrd="0" presId="urn:microsoft.com/office/officeart/2008/layout/LinedList"/>
    <dgm:cxn modelId="{AA496272-E4EC-47DC-AE57-46F6EFE0BECB}" type="presParOf" srcId="{CCE6F91F-B215-4682-94D3-9127468D0C05}" destId="{7E1077E8-0795-4A2E-88EA-ABB1D59EB3A4}" srcOrd="7" destOrd="0" presId="urn:microsoft.com/office/officeart/2008/layout/LinedList"/>
    <dgm:cxn modelId="{C0EA8C46-0061-4CD8-B4FB-F65A9EDD65BB}" type="presParOf" srcId="{7E1077E8-0795-4A2E-88EA-ABB1D59EB3A4}" destId="{BFA4A961-13FA-431B-8E27-49864C44BF30}" srcOrd="0" destOrd="0" presId="urn:microsoft.com/office/officeart/2008/layout/LinedList"/>
    <dgm:cxn modelId="{E25E1D18-9328-4520-99B1-59DCD769F6AA}" type="presParOf" srcId="{7E1077E8-0795-4A2E-88EA-ABB1D59EB3A4}" destId="{A4CCA2E5-9ED0-4774-9D2E-3724D93F20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798475-2AFE-499C-9CB3-11FA901F73A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4E3C13-986E-4094-884B-E79679F05194}">
      <dgm:prSet/>
      <dgm:spPr/>
      <dgm:t>
        <a:bodyPr/>
        <a:lstStyle/>
        <a:p>
          <a:r>
            <a:rPr lang="en-US" b="0" i="0" dirty="0" err="1"/>
            <a:t>Goulter</a:t>
          </a:r>
          <a:r>
            <a:rPr lang="en-US" b="0" i="0" dirty="0"/>
            <a:t> et al </a:t>
          </a:r>
          <a:r>
            <a:rPr lang="en-US" b="0" i="0" dirty="0" err="1"/>
            <a:t>målte</a:t>
          </a:r>
          <a:r>
            <a:rPr lang="en-US" b="0" i="0" dirty="0"/>
            <a:t> </a:t>
          </a:r>
          <a:r>
            <a:rPr lang="en-US" dirty="0" err="1"/>
            <a:t>psykopati</a:t>
          </a:r>
          <a:r>
            <a:rPr lang="en-US" dirty="0"/>
            <a:t> (</a:t>
          </a:r>
          <a:r>
            <a:rPr lang="en-US" b="0" i="0" dirty="0"/>
            <a:t>“callous-unemotional traits”) og </a:t>
          </a:r>
          <a:r>
            <a:rPr lang="en-US" b="0" i="0" dirty="0" err="1"/>
            <a:t>adfærdsvanskeligheder</a:t>
          </a:r>
          <a:r>
            <a:rPr lang="en-US" b="0" i="0" dirty="0"/>
            <a:t> (“conduct disorder”) hos </a:t>
          </a:r>
          <a:r>
            <a:rPr lang="en-US" b="0" i="0" dirty="0" err="1"/>
            <a:t>børn</a:t>
          </a:r>
          <a:r>
            <a:rPr lang="en-US" b="0" i="0" dirty="0"/>
            <a:t> og </a:t>
          </a:r>
          <a:r>
            <a:rPr lang="en-US" b="0" i="0" dirty="0" err="1"/>
            <a:t>testede</a:t>
          </a:r>
          <a:r>
            <a:rPr lang="en-US" b="0" i="0" dirty="0"/>
            <a:t> </a:t>
          </a:r>
          <a:r>
            <a:rPr lang="en-US" b="0" i="0" dirty="0" err="1"/>
            <a:t>betydningen</a:t>
          </a:r>
          <a:r>
            <a:rPr lang="en-US" b="0" i="0" dirty="0"/>
            <a:t> 12-18 </a:t>
          </a:r>
          <a:r>
            <a:rPr lang="en-US" b="0" i="0" dirty="0" err="1"/>
            <a:t>år</a:t>
          </a:r>
          <a:r>
            <a:rPr lang="en-US" b="0" i="0" dirty="0"/>
            <a:t> </a:t>
          </a:r>
          <a:r>
            <a:rPr lang="en-US" b="0" i="0" dirty="0" err="1"/>
            <a:t>senere</a:t>
          </a:r>
          <a:r>
            <a:rPr lang="en-US" b="0" i="0" dirty="0"/>
            <a:t> for </a:t>
          </a:r>
          <a:r>
            <a:rPr lang="en-US" b="0" i="0" dirty="0" err="1"/>
            <a:t>psykopatologi</a:t>
          </a:r>
          <a:r>
            <a:rPr lang="en-US" b="0" i="0" dirty="0"/>
            <a:t> og </a:t>
          </a:r>
          <a:r>
            <a:rPr lang="en-US" b="0" i="0" dirty="0" err="1"/>
            <a:t>partnervold</a:t>
          </a:r>
          <a:endParaRPr lang="en-US" dirty="0"/>
        </a:p>
      </dgm:t>
    </dgm:pt>
    <dgm:pt modelId="{441F7C87-0ED2-4AC7-9DDF-7FA1DC5B26B9}" type="parTrans" cxnId="{584CCC18-A085-4FAD-AA3E-17D90C3B6609}">
      <dgm:prSet/>
      <dgm:spPr/>
      <dgm:t>
        <a:bodyPr/>
        <a:lstStyle/>
        <a:p>
          <a:endParaRPr lang="en-US"/>
        </a:p>
      </dgm:t>
    </dgm:pt>
    <dgm:pt modelId="{DF8C4C8D-EE59-42BC-A9DB-842F4BC77E4E}" type="sibTrans" cxnId="{584CCC18-A085-4FAD-AA3E-17D90C3B6609}">
      <dgm:prSet/>
      <dgm:spPr/>
      <dgm:t>
        <a:bodyPr/>
        <a:lstStyle/>
        <a:p>
          <a:endParaRPr lang="en-US"/>
        </a:p>
      </dgm:t>
    </dgm:pt>
    <dgm:pt modelId="{5C50EA61-7667-45B0-8BCE-C50EF36802C2}">
      <dgm:prSet/>
      <dgm:spPr/>
      <dgm:t>
        <a:bodyPr/>
        <a:lstStyle/>
        <a:p>
          <a:r>
            <a:rPr lang="en-US"/>
            <a:t>Adfærdsvanskeligheder havde større betydning for psykopatologi og funktion senere, omend der var visse tilfælde, hvor kombinationen af høj psykopati og høj adfærdvanskelighed var værre end nogen af delene alene</a:t>
          </a:r>
        </a:p>
      </dgm:t>
    </dgm:pt>
    <dgm:pt modelId="{80E54745-0C63-4D20-901B-121DFC650053}" type="parTrans" cxnId="{641098B4-65A8-4C2D-966D-EA2BCC11627B}">
      <dgm:prSet/>
      <dgm:spPr/>
      <dgm:t>
        <a:bodyPr/>
        <a:lstStyle/>
        <a:p>
          <a:endParaRPr lang="en-US"/>
        </a:p>
      </dgm:t>
    </dgm:pt>
    <dgm:pt modelId="{09787143-D969-4567-9CEE-7C293EC2BB82}" type="sibTrans" cxnId="{641098B4-65A8-4C2D-966D-EA2BCC11627B}">
      <dgm:prSet/>
      <dgm:spPr/>
      <dgm:t>
        <a:bodyPr/>
        <a:lstStyle/>
        <a:p>
          <a:endParaRPr lang="en-US"/>
        </a:p>
      </dgm:t>
    </dgm:pt>
    <dgm:pt modelId="{EACD9B09-D5A0-422A-97C6-28D561E6CBBF}">
      <dgm:prSet/>
      <dgm:spPr/>
      <dgm:t>
        <a:bodyPr/>
        <a:lstStyle/>
        <a:p>
          <a:r>
            <a:rPr lang="en-US" dirty="0" err="1"/>
            <a:t>Fundene</a:t>
          </a:r>
          <a:r>
            <a:rPr lang="en-US" dirty="0"/>
            <a:t> var </a:t>
          </a:r>
          <a:r>
            <a:rPr lang="en-US" dirty="0" err="1"/>
            <a:t>forskellige</a:t>
          </a:r>
          <a:r>
            <a:rPr lang="en-US" dirty="0"/>
            <a:t> for </a:t>
          </a:r>
          <a:r>
            <a:rPr lang="en-US" dirty="0" err="1"/>
            <a:t>udsatte</a:t>
          </a:r>
          <a:r>
            <a:rPr lang="en-US" dirty="0"/>
            <a:t> og den </a:t>
          </a:r>
          <a:r>
            <a:rPr lang="en-US" dirty="0" err="1"/>
            <a:t>generelle</a:t>
          </a:r>
          <a:r>
            <a:rPr lang="en-US" dirty="0"/>
            <a:t> </a:t>
          </a:r>
          <a:r>
            <a:rPr lang="en-US" dirty="0" err="1"/>
            <a:t>befolkning</a:t>
          </a:r>
          <a:r>
            <a:rPr lang="en-US" dirty="0"/>
            <a:t> – men </a:t>
          </a:r>
          <a:r>
            <a:rPr lang="en-US" dirty="0" err="1"/>
            <a:t>kun</a:t>
          </a:r>
          <a:r>
            <a:rPr lang="en-US" dirty="0"/>
            <a:t> </a:t>
          </a:r>
          <a:r>
            <a:rPr lang="en-US" dirty="0" err="1"/>
            <a:t>lidt</a:t>
          </a:r>
          <a:r>
            <a:rPr lang="en-US" dirty="0"/>
            <a:t>!</a:t>
          </a:r>
        </a:p>
      </dgm:t>
    </dgm:pt>
    <dgm:pt modelId="{DDA3AE86-7240-49D2-AF99-7DDA35CE6BE2}" type="parTrans" cxnId="{D56F8AD3-56FE-4B67-BAD4-14753E99B14E}">
      <dgm:prSet/>
      <dgm:spPr/>
      <dgm:t>
        <a:bodyPr/>
        <a:lstStyle/>
        <a:p>
          <a:endParaRPr lang="en-US"/>
        </a:p>
      </dgm:t>
    </dgm:pt>
    <dgm:pt modelId="{D9CD7C55-6618-493F-A8CE-00E468F7EE9F}" type="sibTrans" cxnId="{D56F8AD3-56FE-4B67-BAD4-14753E99B14E}">
      <dgm:prSet/>
      <dgm:spPr/>
      <dgm:t>
        <a:bodyPr/>
        <a:lstStyle/>
        <a:p>
          <a:endParaRPr lang="en-US"/>
        </a:p>
      </dgm:t>
    </dgm:pt>
    <dgm:pt modelId="{696CE447-A5DB-468F-9914-2D999820F18E}" type="pres">
      <dgm:prSet presAssocID="{FA798475-2AFE-499C-9CB3-11FA901F73A5}" presName="linear" presStyleCnt="0">
        <dgm:presLayoutVars>
          <dgm:animLvl val="lvl"/>
          <dgm:resizeHandles val="exact"/>
        </dgm:presLayoutVars>
      </dgm:prSet>
      <dgm:spPr/>
    </dgm:pt>
    <dgm:pt modelId="{C97BF2D3-CCC1-459D-BAE7-C1B21359F298}" type="pres">
      <dgm:prSet presAssocID="{7A4E3C13-986E-4094-884B-E79679F051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4DD0C0-8129-4B87-8359-E902DEA76149}" type="pres">
      <dgm:prSet presAssocID="{DF8C4C8D-EE59-42BC-A9DB-842F4BC77E4E}" presName="spacer" presStyleCnt="0"/>
      <dgm:spPr/>
    </dgm:pt>
    <dgm:pt modelId="{E944C86B-28CF-4D36-AF29-4DE9D684495B}" type="pres">
      <dgm:prSet presAssocID="{5C50EA61-7667-45B0-8BCE-C50EF36802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E53EFA-9EA9-4F5E-A073-9A6DC324E470}" type="pres">
      <dgm:prSet presAssocID="{09787143-D969-4567-9CEE-7C293EC2BB82}" presName="spacer" presStyleCnt="0"/>
      <dgm:spPr/>
    </dgm:pt>
    <dgm:pt modelId="{A67C9197-C8AC-4EE3-8788-DCAB880515E9}" type="pres">
      <dgm:prSet presAssocID="{EACD9B09-D5A0-422A-97C6-28D561E6CB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4CCC18-A085-4FAD-AA3E-17D90C3B6609}" srcId="{FA798475-2AFE-499C-9CB3-11FA901F73A5}" destId="{7A4E3C13-986E-4094-884B-E79679F05194}" srcOrd="0" destOrd="0" parTransId="{441F7C87-0ED2-4AC7-9DDF-7FA1DC5B26B9}" sibTransId="{DF8C4C8D-EE59-42BC-A9DB-842F4BC77E4E}"/>
    <dgm:cxn modelId="{49D3FE2F-3BC5-42A4-9720-3DD7026491A5}" type="presOf" srcId="{7A4E3C13-986E-4094-884B-E79679F05194}" destId="{C97BF2D3-CCC1-459D-BAE7-C1B21359F298}" srcOrd="0" destOrd="0" presId="urn:microsoft.com/office/officeart/2005/8/layout/vList2"/>
    <dgm:cxn modelId="{D577C94F-0B24-4B33-91E8-D08DF6010832}" type="presOf" srcId="{EACD9B09-D5A0-422A-97C6-28D561E6CBBF}" destId="{A67C9197-C8AC-4EE3-8788-DCAB880515E9}" srcOrd="0" destOrd="0" presId="urn:microsoft.com/office/officeart/2005/8/layout/vList2"/>
    <dgm:cxn modelId="{8B958682-935C-4697-AD9D-F9468A2D5C90}" type="presOf" srcId="{FA798475-2AFE-499C-9CB3-11FA901F73A5}" destId="{696CE447-A5DB-468F-9914-2D999820F18E}" srcOrd="0" destOrd="0" presId="urn:microsoft.com/office/officeart/2005/8/layout/vList2"/>
    <dgm:cxn modelId="{7EE82386-BCB1-4A02-943E-8F3A685A9010}" type="presOf" srcId="{5C50EA61-7667-45B0-8BCE-C50EF36802C2}" destId="{E944C86B-28CF-4D36-AF29-4DE9D684495B}" srcOrd="0" destOrd="0" presId="urn:microsoft.com/office/officeart/2005/8/layout/vList2"/>
    <dgm:cxn modelId="{641098B4-65A8-4C2D-966D-EA2BCC11627B}" srcId="{FA798475-2AFE-499C-9CB3-11FA901F73A5}" destId="{5C50EA61-7667-45B0-8BCE-C50EF36802C2}" srcOrd="1" destOrd="0" parTransId="{80E54745-0C63-4D20-901B-121DFC650053}" sibTransId="{09787143-D969-4567-9CEE-7C293EC2BB82}"/>
    <dgm:cxn modelId="{D56F8AD3-56FE-4B67-BAD4-14753E99B14E}" srcId="{FA798475-2AFE-499C-9CB3-11FA901F73A5}" destId="{EACD9B09-D5A0-422A-97C6-28D561E6CBBF}" srcOrd="2" destOrd="0" parTransId="{DDA3AE86-7240-49D2-AF99-7DDA35CE6BE2}" sibTransId="{D9CD7C55-6618-493F-A8CE-00E468F7EE9F}"/>
    <dgm:cxn modelId="{7329A2B5-32A3-41EE-914F-FD29549D6408}" type="presParOf" srcId="{696CE447-A5DB-468F-9914-2D999820F18E}" destId="{C97BF2D3-CCC1-459D-BAE7-C1B21359F298}" srcOrd="0" destOrd="0" presId="urn:microsoft.com/office/officeart/2005/8/layout/vList2"/>
    <dgm:cxn modelId="{77B36621-9B5F-4E35-9A6B-54444F6282FD}" type="presParOf" srcId="{696CE447-A5DB-468F-9914-2D999820F18E}" destId="{EC4DD0C0-8129-4B87-8359-E902DEA76149}" srcOrd="1" destOrd="0" presId="urn:microsoft.com/office/officeart/2005/8/layout/vList2"/>
    <dgm:cxn modelId="{1D4B9BAC-14F9-4A10-830D-6EA9FA4398CA}" type="presParOf" srcId="{696CE447-A5DB-468F-9914-2D999820F18E}" destId="{E944C86B-28CF-4D36-AF29-4DE9D684495B}" srcOrd="2" destOrd="0" presId="urn:microsoft.com/office/officeart/2005/8/layout/vList2"/>
    <dgm:cxn modelId="{AFF50AC9-FDE0-4C99-90CF-252DBF5C0C50}" type="presParOf" srcId="{696CE447-A5DB-468F-9914-2D999820F18E}" destId="{38E53EFA-9EA9-4F5E-A073-9A6DC324E470}" srcOrd="3" destOrd="0" presId="urn:microsoft.com/office/officeart/2005/8/layout/vList2"/>
    <dgm:cxn modelId="{3F5FDDC6-C9B1-48D9-A6FA-4DCC1A0E6E28}" type="presParOf" srcId="{696CE447-A5DB-468F-9914-2D999820F18E}" destId="{A67C9197-C8AC-4EE3-8788-DCAB880515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CF12FF-8D89-4DBC-8538-733AF70D549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548413-D752-45A8-8F02-CA8A90A8C94A}">
      <dgm:prSet/>
      <dgm:spPr/>
      <dgm:t>
        <a:bodyPr/>
        <a:lstStyle/>
        <a:p>
          <a:r>
            <a:rPr lang="da-DK"/>
            <a:t>Dansk undersøgelse (fra Center for Rusmiddelforskning)</a:t>
          </a:r>
          <a:endParaRPr lang="en-US"/>
        </a:p>
      </dgm:t>
    </dgm:pt>
    <dgm:pt modelId="{8E9DC444-3D2D-4FCE-87CC-B080A5BE9746}" type="parTrans" cxnId="{82181B43-A296-4421-9C0E-A16FBFD63EEE}">
      <dgm:prSet/>
      <dgm:spPr/>
      <dgm:t>
        <a:bodyPr/>
        <a:lstStyle/>
        <a:p>
          <a:endParaRPr lang="en-US"/>
        </a:p>
      </dgm:t>
    </dgm:pt>
    <dgm:pt modelId="{DB88EA34-A8FF-49B2-8CC8-4BDB95C66404}" type="sibTrans" cxnId="{82181B43-A296-4421-9C0E-A16FBFD63EEE}">
      <dgm:prSet/>
      <dgm:spPr/>
      <dgm:t>
        <a:bodyPr/>
        <a:lstStyle/>
        <a:p>
          <a:endParaRPr lang="en-US"/>
        </a:p>
      </dgm:t>
    </dgm:pt>
    <dgm:pt modelId="{9DFCD945-524C-48CC-9A49-C0B3D9542CCA}">
      <dgm:prSet/>
      <dgm:spPr/>
      <dgm:t>
        <a:bodyPr/>
        <a:lstStyle/>
        <a:p>
          <a:r>
            <a:rPr lang="da-DK" dirty="0"/>
            <a:t>Fulgte 457 unge via registre (15-25 år)</a:t>
          </a:r>
          <a:endParaRPr lang="en-US" dirty="0"/>
        </a:p>
      </dgm:t>
    </dgm:pt>
    <dgm:pt modelId="{7148106F-8D42-4CE3-91E4-26897A078692}" type="parTrans" cxnId="{2126642F-FA4A-44A2-BDC0-DD0CAC2388F8}">
      <dgm:prSet/>
      <dgm:spPr/>
      <dgm:t>
        <a:bodyPr/>
        <a:lstStyle/>
        <a:p>
          <a:endParaRPr lang="en-US"/>
        </a:p>
      </dgm:t>
    </dgm:pt>
    <dgm:pt modelId="{9A7ABF97-8AE4-4E99-AFE3-A23546A3E300}" type="sibTrans" cxnId="{2126642F-FA4A-44A2-BDC0-DD0CAC2388F8}">
      <dgm:prSet/>
      <dgm:spPr/>
      <dgm:t>
        <a:bodyPr/>
        <a:lstStyle/>
        <a:p>
          <a:endParaRPr lang="en-US"/>
        </a:p>
      </dgm:t>
    </dgm:pt>
    <dgm:pt modelId="{33D68BF6-FD98-42EB-85A3-C8C7CF1A3811}">
      <dgm:prSet/>
      <dgm:spPr/>
      <dgm:t>
        <a:bodyPr/>
        <a:lstStyle/>
        <a:p>
          <a:r>
            <a:rPr lang="da-DK"/>
            <a:t>Spurgt ved baseline om eksternaliserende og problemer</a:t>
          </a:r>
          <a:endParaRPr lang="en-US"/>
        </a:p>
      </dgm:t>
    </dgm:pt>
    <dgm:pt modelId="{3FE9D75A-F5B1-486B-B9B8-A27326E772EC}" type="parTrans" cxnId="{4CD9F77B-F175-4416-B32D-0B4E34A4C11F}">
      <dgm:prSet/>
      <dgm:spPr/>
      <dgm:t>
        <a:bodyPr/>
        <a:lstStyle/>
        <a:p>
          <a:endParaRPr lang="en-US"/>
        </a:p>
      </dgm:t>
    </dgm:pt>
    <dgm:pt modelId="{944F61DC-DE37-4679-93C5-EC70EFA83D4C}" type="sibTrans" cxnId="{4CD9F77B-F175-4416-B32D-0B4E34A4C11F}">
      <dgm:prSet/>
      <dgm:spPr/>
      <dgm:t>
        <a:bodyPr/>
        <a:lstStyle/>
        <a:p>
          <a:endParaRPr lang="en-US"/>
        </a:p>
      </dgm:t>
    </dgm:pt>
    <dgm:pt modelId="{E5E9447B-2F0A-48DC-AD41-CCE47BD6CF16}" type="pres">
      <dgm:prSet presAssocID="{D5CF12FF-8D89-4DBC-8538-733AF70D54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BEF870-3727-4779-81C4-FE6844876210}" type="pres">
      <dgm:prSet presAssocID="{4C548413-D752-45A8-8F02-CA8A90A8C94A}" presName="root" presStyleCnt="0"/>
      <dgm:spPr/>
    </dgm:pt>
    <dgm:pt modelId="{31C1068E-46BD-4C20-9B80-87DA5A4C9DAF}" type="pres">
      <dgm:prSet presAssocID="{4C548413-D752-45A8-8F02-CA8A90A8C94A}" presName="rootComposite" presStyleCnt="0"/>
      <dgm:spPr/>
    </dgm:pt>
    <dgm:pt modelId="{6F3B287C-6D9E-4A1D-93E6-BBC4B78468E2}" type="pres">
      <dgm:prSet presAssocID="{4C548413-D752-45A8-8F02-CA8A90A8C94A}" presName="rootText" presStyleLbl="node1" presStyleIdx="0" presStyleCnt="3"/>
      <dgm:spPr/>
    </dgm:pt>
    <dgm:pt modelId="{A688302E-0537-42C4-8591-CB11446DC6C4}" type="pres">
      <dgm:prSet presAssocID="{4C548413-D752-45A8-8F02-CA8A90A8C94A}" presName="rootConnector" presStyleLbl="node1" presStyleIdx="0" presStyleCnt="3"/>
      <dgm:spPr/>
    </dgm:pt>
    <dgm:pt modelId="{76AABAAA-5A7D-4D93-934A-D48C90365FB6}" type="pres">
      <dgm:prSet presAssocID="{4C548413-D752-45A8-8F02-CA8A90A8C94A}" presName="childShape" presStyleCnt="0"/>
      <dgm:spPr/>
    </dgm:pt>
    <dgm:pt modelId="{C9398E15-C8A1-4318-B86A-9F462651CBDC}" type="pres">
      <dgm:prSet presAssocID="{9DFCD945-524C-48CC-9A49-C0B3D9542CCA}" presName="root" presStyleCnt="0"/>
      <dgm:spPr/>
    </dgm:pt>
    <dgm:pt modelId="{8EE249B4-4B86-4992-9A1C-06B4EC16BF30}" type="pres">
      <dgm:prSet presAssocID="{9DFCD945-524C-48CC-9A49-C0B3D9542CCA}" presName="rootComposite" presStyleCnt="0"/>
      <dgm:spPr/>
    </dgm:pt>
    <dgm:pt modelId="{BCEBA876-6CC2-4B7D-99EE-2E4FD2391599}" type="pres">
      <dgm:prSet presAssocID="{9DFCD945-524C-48CC-9A49-C0B3D9542CCA}" presName="rootText" presStyleLbl="node1" presStyleIdx="1" presStyleCnt="3"/>
      <dgm:spPr/>
    </dgm:pt>
    <dgm:pt modelId="{0E94E4D1-9053-4A51-854E-6FAB83DBAD48}" type="pres">
      <dgm:prSet presAssocID="{9DFCD945-524C-48CC-9A49-C0B3D9542CCA}" presName="rootConnector" presStyleLbl="node1" presStyleIdx="1" presStyleCnt="3"/>
      <dgm:spPr/>
    </dgm:pt>
    <dgm:pt modelId="{B578E3CC-F4FD-4724-89F1-CF445A46E4CB}" type="pres">
      <dgm:prSet presAssocID="{9DFCD945-524C-48CC-9A49-C0B3D9542CCA}" presName="childShape" presStyleCnt="0"/>
      <dgm:spPr/>
    </dgm:pt>
    <dgm:pt modelId="{900908AF-366C-4BD7-A159-AD43E1BF9D52}" type="pres">
      <dgm:prSet presAssocID="{33D68BF6-FD98-42EB-85A3-C8C7CF1A3811}" presName="root" presStyleCnt="0"/>
      <dgm:spPr/>
    </dgm:pt>
    <dgm:pt modelId="{378A39F5-DD35-4518-B967-53D64C5A22F7}" type="pres">
      <dgm:prSet presAssocID="{33D68BF6-FD98-42EB-85A3-C8C7CF1A3811}" presName="rootComposite" presStyleCnt="0"/>
      <dgm:spPr/>
    </dgm:pt>
    <dgm:pt modelId="{9D6ACDED-82AB-4787-A3FF-C9643F17AB0A}" type="pres">
      <dgm:prSet presAssocID="{33D68BF6-FD98-42EB-85A3-C8C7CF1A3811}" presName="rootText" presStyleLbl="node1" presStyleIdx="2" presStyleCnt="3"/>
      <dgm:spPr/>
    </dgm:pt>
    <dgm:pt modelId="{D0B305AE-24F6-4350-A6FF-53036D77F514}" type="pres">
      <dgm:prSet presAssocID="{33D68BF6-FD98-42EB-85A3-C8C7CF1A3811}" presName="rootConnector" presStyleLbl="node1" presStyleIdx="2" presStyleCnt="3"/>
      <dgm:spPr/>
    </dgm:pt>
    <dgm:pt modelId="{E6F5BD0F-6A34-473A-B008-6C7D836D99C9}" type="pres">
      <dgm:prSet presAssocID="{33D68BF6-FD98-42EB-85A3-C8C7CF1A3811}" presName="childShape" presStyleCnt="0"/>
      <dgm:spPr/>
    </dgm:pt>
  </dgm:ptLst>
  <dgm:cxnLst>
    <dgm:cxn modelId="{2126642F-FA4A-44A2-BDC0-DD0CAC2388F8}" srcId="{D5CF12FF-8D89-4DBC-8538-733AF70D5498}" destId="{9DFCD945-524C-48CC-9A49-C0B3D9542CCA}" srcOrd="1" destOrd="0" parTransId="{7148106F-8D42-4CE3-91E4-26897A078692}" sibTransId="{9A7ABF97-8AE4-4E99-AFE3-A23546A3E300}"/>
    <dgm:cxn modelId="{82181B43-A296-4421-9C0E-A16FBFD63EEE}" srcId="{D5CF12FF-8D89-4DBC-8538-733AF70D5498}" destId="{4C548413-D752-45A8-8F02-CA8A90A8C94A}" srcOrd="0" destOrd="0" parTransId="{8E9DC444-3D2D-4FCE-87CC-B080A5BE9746}" sibTransId="{DB88EA34-A8FF-49B2-8CC8-4BDB95C66404}"/>
    <dgm:cxn modelId="{074C7D63-8EBF-473B-A0E4-577302B53582}" type="presOf" srcId="{D5CF12FF-8D89-4DBC-8538-733AF70D5498}" destId="{E5E9447B-2F0A-48DC-AD41-CCE47BD6CF16}" srcOrd="0" destOrd="0" presId="urn:microsoft.com/office/officeart/2005/8/layout/hierarchy3"/>
    <dgm:cxn modelId="{4CD9F77B-F175-4416-B32D-0B4E34A4C11F}" srcId="{D5CF12FF-8D89-4DBC-8538-733AF70D5498}" destId="{33D68BF6-FD98-42EB-85A3-C8C7CF1A3811}" srcOrd="2" destOrd="0" parTransId="{3FE9D75A-F5B1-486B-B9B8-A27326E772EC}" sibTransId="{944F61DC-DE37-4679-93C5-EC70EFA83D4C}"/>
    <dgm:cxn modelId="{39C0148A-C623-4B1C-B453-A3731B0487B3}" type="presOf" srcId="{33D68BF6-FD98-42EB-85A3-C8C7CF1A3811}" destId="{9D6ACDED-82AB-4787-A3FF-C9643F17AB0A}" srcOrd="0" destOrd="0" presId="urn:microsoft.com/office/officeart/2005/8/layout/hierarchy3"/>
    <dgm:cxn modelId="{2BA5F0A7-3141-4EF8-B18B-E50F1B00E8A1}" type="presOf" srcId="{9DFCD945-524C-48CC-9A49-C0B3D9542CCA}" destId="{0E94E4D1-9053-4A51-854E-6FAB83DBAD48}" srcOrd="1" destOrd="0" presId="urn:microsoft.com/office/officeart/2005/8/layout/hierarchy3"/>
    <dgm:cxn modelId="{810552A9-B69B-4C54-86A4-249D9AA1A962}" type="presOf" srcId="{4C548413-D752-45A8-8F02-CA8A90A8C94A}" destId="{6F3B287C-6D9E-4A1D-93E6-BBC4B78468E2}" srcOrd="0" destOrd="0" presId="urn:microsoft.com/office/officeart/2005/8/layout/hierarchy3"/>
    <dgm:cxn modelId="{FF3414B6-205C-41BF-B048-946D8CED64C4}" type="presOf" srcId="{9DFCD945-524C-48CC-9A49-C0B3D9542CCA}" destId="{BCEBA876-6CC2-4B7D-99EE-2E4FD2391599}" srcOrd="0" destOrd="0" presId="urn:microsoft.com/office/officeart/2005/8/layout/hierarchy3"/>
    <dgm:cxn modelId="{5BF1D8E3-B534-4E39-B817-00991A1A3A65}" type="presOf" srcId="{4C548413-D752-45A8-8F02-CA8A90A8C94A}" destId="{A688302E-0537-42C4-8591-CB11446DC6C4}" srcOrd="1" destOrd="0" presId="urn:microsoft.com/office/officeart/2005/8/layout/hierarchy3"/>
    <dgm:cxn modelId="{6AB0C7F6-2999-4925-A18B-425C1C729275}" type="presOf" srcId="{33D68BF6-FD98-42EB-85A3-C8C7CF1A3811}" destId="{D0B305AE-24F6-4350-A6FF-53036D77F514}" srcOrd="1" destOrd="0" presId="urn:microsoft.com/office/officeart/2005/8/layout/hierarchy3"/>
    <dgm:cxn modelId="{598D72C9-47D4-4574-A25D-65EFB146DD72}" type="presParOf" srcId="{E5E9447B-2F0A-48DC-AD41-CCE47BD6CF16}" destId="{CABEF870-3727-4779-81C4-FE6844876210}" srcOrd="0" destOrd="0" presId="urn:microsoft.com/office/officeart/2005/8/layout/hierarchy3"/>
    <dgm:cxn modelId="{890F025A-39C8-4B72-8402-20CA1525EDA3}" type="presParOf" srcId="{CABEF870-3727-4779-81C4-FE6844876210}" destId="{31C1068E-46BD-4C20-9B80-87DA5A4C9DAF}" srcOrd="0" destOrd="0" presId="urn:microsoft.com/office/officeart/2005/8/layout/hierarchy3"/>
    <dgm:cxn modelId="{E7045B96-D243-4E75-B873-60C38434429C}" type="presParOf" srcId="{31C1068E-46BD-4C20-9B80-87DA5A4C9DAF}" destId="{6F3B287C-6D9E-4A1D-93E6-BBC4B78468E2}" srcOrd="0" destOrd="0" presId="urn:microsoft.com/office/officeart/2005/8/layout/hierarchy3"/>
    <dgm:cxn modelId="{604D02E7-1436-4E13-8E36-0D7AF8FE24D7}" type="presParOf" srcId="{31C1068E-46BD-4C20-9B80-87DA5A4C9DAF}" destId="{A688302E-0537-42C4-8591-CB11446DC6C4}" srcOrd="1" destOrd="0" presId="urn:microsoft.com/office/officeart/2005/8/layout/hierarchy3"/>
    <dgm:cxn modelId="{6CFBD13D-FB58-4819-A6A5-A8B1A1C4E0E1}" type="presParOf" srcId="{CABEF870-3727-4779-81C4-FE6844876210}" destId="{76AABAAA-5A7D-4D93-934A-D48C90365FB6}" srcOrd="1" destOrd="0" presId="urn:microsoft.com/office/officeart/2005/8/layout/hierarchy3"/>
    <dgm:cxn modelId="{57A540FF-1517-437A-AB20-592A0FF2F3E6}" type="presParOf" srcId="{E5E9447B-2F0A-48DC-AD41-CCE47BD6CF16}" destId="{C9398E15-C8A1-4318-B86A-9F462651CBDC}" srcOrd="1" destOrd="0" presId="urn:microsoft.com/office/officeart/2005/8/layout/hierarchy3"/>
    <dgm:cxn modelId="{98DADACA-1402-48D5-83F9-4BDC07C03C87}" type="presParOf" srcId="{C9398E15-C8A1-4318-B86A-9F462651CBDC}" destId="{8EE249B4-4B86-4992-9A1C-06B4EC16BF30}" srcOrd="0" destOrd="0" presId="urn:microsoft.com/office/officeart/2005/8/layout/hierarchy3"/>
    <dgm:cxn modelId="{B8D18D4A-1052-4864-A038-C01957DE9BAC}" type="presParOf" srcId="{8EE249B4-4B86-4992-9A1C-06B4EC16BF30}" destId="{BCEBA876-6CC2-4B7D-99EE-2E4FD2391599}" srcOrd="0" destOrd="0" presId="urn:microsoft.com/office/officeart/2005/8/layout/hierarchy3"/>
    <dgm:cxn modelId="{C827EFDC-2263-4969-9B07-F1790C7534BF}" type="presParOf" srcId="{8EE249B4-4B86-4992-9A1C-06B4EC16BF30}" destId="{0E94E4D1-9053-4A51-854E-6FAB83DBAD48}" srcOrd="1" destOrd="0" presId="urn:microsoft.com/office/officeart/2005/8/layout/hierarchy3"/>
    <dgm:cxn modelId="{24F14660-CCEB-47F9-9913-FA58D192841F}" type="presParOf" srcId="{C9398E15-C8A1-4318-B86A-9F462651CBDC}" destId="{B578E3CC-F4FD-4724-89F1-CF445A46E4CB}" srcOrd="1" destOrd="0" presId="urn:microsoft.com/office/officeart/2005/8/layout/hierarchy3"/>
    <dgm:cxn modelId="{9224A029-E0DF-4E60-931E-F657DB8B4143}" type="presParOf" srcId="{E5E9447B-2F0A-48DC-AD41-CCE47BD6CF16}" destId="{900908AF-366C-4BD7-A159-AD43E1BF9D52}" srcOrd="2" destOrd="0" presId="urn:microsoft.com/office/officeart/2005/8/layout/hierarchy3"/>
    <dgm:cxn modelId="{9066DFFE-6D72-4125-97D0-AAE35574BBC6}" type="presParOf" srcId="{900908AF-366C-4BD7-A159-AD43E1BF9D52}" destId="{378A39F5-DD35-4518-B967-53D64C5A22F7}" srcOrd="0" destOrd="0" presId="urn:microsoft.com/office/officeart/2005/8/layout/hierarchy3"/>
    <dgm:cxn modelId="{0B79F450-7249-4EF5-8763-E1CEA7AB2A8F}" type="presParOf" srcId="{378A39F5-DD35-4518-B967-53D64C5A22F7}" destId="{9D6ACDED-82AB-4787-A3FF-C9643F17AB0A}" srcOrd="0" destOrd="0" presId="urn:microsoft.com/office/officeart/2005/8/layout/hierarchy3"/>
    <dgm:cxn modelId="{DDD20BE1-8798-4273-9335-5E9A584D1050}" type="presParOf" srcId="{378A39F5-DD35-4518-B967-53D64C5A22F7}" destId="{D0B305AE-24F6-4350-A6FF-53036D77F514}" srcOrd="1" destOrd="0" presId="urn:microsoft.com/office/officeart/2005/8/layout/hierarchy3"/>
    <dgm:cxn modelId="{91ABBEC9-C626-43B2-848B-E28785C96EA7}" type="presParOf" srcId="{900908AF-366C-4BD7-A159-AD43E1BF9D52}" destId="{E6F5BD0F-6A34-473A-B008-6C7D836D99C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B4C16F-86A2-4526-8D94-DCA20D8768D8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8289E1F-957A-4901-ADE3-3E921A4A0B2D}">
      <dgm:prSet/>
      <dgm:spPr/>
      <dgm:t>
        <a:bodyPr/>
        <a:lstStyle/>
        <a:p>
          <a:r>
            <a:rPr lang="da-DK"/>
            <a:t>Seks spørgsmål om at være en ”ballademager” i skolealderen, seks om angst/depression/ensomhed</a:t>
          </a:r>
          <a:endParaRPr lang="en-US"/>
        </a:p>
      </dgm:t>
    </dgm:pt>
    <dgm:pt modelId="{629E687E-5EC3-494E-87F3-6420F4979D8C}" type="parTrans" cxnId="{46F4E4A1-6678-4EA0-92E8-FC8662B88AA1}">
      <dgm:prSet/>
      <dgm:spPr/>
      <dgm:t>
        <a:bodyPr/>
        <a:lstStyle/>
        <a:p>
          <a:endParaRPr lang="en-US"/>
        </a:p>
      </dgm:t>
    </dgm:pt>
    <dgm:pt modelId="{1701B4EB-A0FA-4147-B2C9-1153FA5AD05F}" type="sibTrans" cxnId="{46F4E4A1-6678-4EA0-92E8-FC8662B88AA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12CDE1E-A568-4512-8A42-714EE435874E}">
      <dgm:prSet/>
      <dgm:spPr/>
      <dgm:t>
        <a:bodyPr/>
        <a:lstStyle/>
        <a:p>
          <a:r>
            <a:rPr lang="da-DK" dirty="0" err="1"/>
            <a:t>Outcomes</a:t>
          </a:r>
          <a:r>
            <a:rPr lang="da-DK" dirty="0"/>
            <a:t>: psykiatrisk behandling, kriminalitet som førte til dom (efter dato for gerning), begge målt med registre efter behandling</a:t>
          </a:r>
          <a:endParaRPr lang="en-US" dirty="0"/>
        </a:p>
      </dgm:t>
    </dgm:pt>
    <dgm:pt modelId="{C115C4D7-383B-46E8-BFEC-BDE60D6DF33F}" type="parTrans" cxnId="{A7A77635-A3C2-44B4-8023-15C4B051AE4F}">
      <dgm:prSet/>
      <dgm:spPr/>
      <dgm:t>
        <a:bodyPr/>
        <a:lstStyle/>
        <a:p>
          <a:endParaRPr lang="en-US"/>
        </a:p>
      </dgm:t>
    </dgm:pt>
    <dgm:pt modelId="{26AC31D1-BED6-4557-9C5A-05EC0C35E7B7}" type="sibTrans" cxnId="{A7A77635-A3C2-44B4-8023-15C4B051AE4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520AB99-8541-4502-8035-C2659BB5A13D}">
      <dgm:prSet/>
      <dgm:spPr/>
      <dgm:t>
        <a:bodyPr/>
        <a:lstStyle/>
        <a:p>
          <a:r>
            <a:rPr lang="da-DK" dirty="0"/>
            <a:t>Opdelt i fire grupper: ”lavt problemniveau”, ”internaliserende”, ”eksternaliserende” og ”blandet”</a:t>
          </a:r>
          <a:endParaRPr lang="en-US" dirty="0"/>
        </a:p>
      </dgm:t>
    </dgm:pt>
    <dgm:pt modelId="{70C699EE-C9D0-4C89-B3A1-414E0EA2C36C}" type="parTrans" cxnId="{B7DF440F-6657-41F1-9295-D5AD39CEA426}">
      <dgm:prSet/>
      <dgm:spPr/>
      <dgm:t>
        <a:bodyPr/>
        <a:lstStyle/>
        <a:p>
          <a:endParaRPr lang="en-US"/>
        </a:p>
      </dgm:t>
    </dgm:pt>
    <dgm:pt modelId="{E972BD3D-44B3-4BA1-B252-4DC91D4A0F21}" type="sibTrans" cxnId="{B7DF440F-6657-41F1-9295-D5AD39CEA42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C1B00B8-4D1E-4256-8B19-B1D429C676A9}" type="pres">
      <dgm:prSet presAssocID="{73B4C16F-86A2-4526-8D94-DCA20D8768D8}" presName="Name0" presStyleCnt="0">
        <dgm:presLayoutVars>
          <dgm:animLvl val="lvl"/>
          <dgm:resizeHandles val="exact"/>
        </dgm:presLayoutVars>
      </dgm:prSet>
      <dgm:spPr/>
    </dgm:pt>
    <dgm:pt modelId="{C8A7C70E-B857-4173-B337-AD3D6A81A1E1}" type="pres">
      <dgm:prSet presAssocID="{68289E1F-957A-4901-ADE3-3E921A4A0B2D}" presName="compositeNode" presStyleCnt="0">
        <dgm:presLayoutVars>
          <dgm:bulletEnabled val="1"/>
        </dgm:presLayoutVars>
      </dgm:prSet>
      <dgm:spPr/>
    </dgm:pt>
    <dgm:pt modelId="{D159CE57-EC4F-4DEB-B9B5-CC69C7A84A0A}" type="pres">
      <dgm:prSet presAssocID="{68289E1F-957A-4901-ADE3-3E921A4A0B2D}" presName="bgRect" presStyleLbl="bgAccFollowNode1" presStyleIdx="0" presStyleCnt="3"/>
      <dgm:spPr/>
    </dgm:pt>
    <dgm:pt modelId="{9A4050F9-2541-4BCD-89CB-68203C3EAF92}" type="pres">
      <dgm:prSet presAssocID="{1701B4EB-A0FA-4147-B2C9-1153FA5AD05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83BE0BA-14E8-4A98-8239-64F39DC3FC55}" type="pres">
      <dgm:prSet presAssocID="{68289E1F-957A-4901-ADE3-3E921A4A0B2D}" presName="bottomLine" presStyleLbl="alignNode1" presStyleIdx="1" presStyleCnt="6">
        <dgm:presLayoutVars/>
      </dgm:prSet>
      <dgm:spPr/>
    </dgm:pt>
    <dgm:pt modelId="{155E57DF-796E-4C97-A58E-0455242558A4}" type="pres">
      <dgm:prSet presAssocID="{68289E1F-957A-4901-ADE3-3E921A4A0B2D}" presName="nodeText" presStyleLbl="bgAccFollowNode1" presStyleIdx="0" presStyleCnt="3">
        <dgm:presLayoutVars>
          <dgm:bulletEnabled val="1"/>
        </dgm:presLayoutVars>
      </dgm:prSet>
      <dgm:spPr/>
    </dgm:pt>
    <dgm:pt modelId="{79E4399E-0B71-4C03-8065-52CD96C5C073}" type="pres">
      <dgm:prSet presAssocID="{1701B4EB-A0FA-4147-B2C9-1153FA5AD05F}" presName="sibTrans" presStyleCnt="0"/>
      <dgm:spPr/>
    </dgm:pt>
    <dgm:pt modelId="{93A9323E-8EDA-4430-8621-C34A22A50EB3}" type="pres">
      <dgm:prSet presAssocID="{412CDE1E-A568-4512-8A42-714EE435874E}" presName="compositeNode" presStyleCnt="0">
        <dgm:presLayoutVars>
          <dgm:bulletEnabled val="1"/>
        </dgm:presLayoutVars>
      </dgm:prSet>
      <dgm:spPr/>
    </dgm:pt>
    <dgm:pt modelId="{95A9C38C-1F00-43A9-8071-033421F966DE}" type="pres">
      <dgm:prSet presAssocID="{412CDE1E-A568-4512-8A42-714EE435874E}" presName="bgRect" presStyleLbl="bgAccFollowNode1" presStyleIdx="1" presStyleCnt="3"/>
      <dgm:spPr/>
    </dgm:pt>
    <dgm:pt modelId="{484D19F0-C995-422D-97FE-F1664BA0541B}" type="pres">
      <dgm:prSet presAssocID="{26AC31D1-BED6-4557-9C5A-05EC0C35E7B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C4DF585-CF1B-4444-A025-8815EFA5B7D1}" type="pres">
      <dgm:prSet presAssocID="{412CDE1E-A568-4512-8A42-714EE435874E}" presName="bottomLine" presStyleLbl="alignNode1" presStyleIdx="3" presStyleCnt="6">
        <dgm:presLayoutVars/>
      </dgm:prSet>
      <dgm:spPr/>
    </dgm:pt>
    <dgm:pt modelId="{49103A2D-3C70-414D-BE57-3146F29253CF}" type="pres">
      <dgm:prSet presAssocID="{412CDE1E-A568-4512-8A42-714EE435874E}" presName="nodeText" presStyleLbl="bgAccFollowNode1" presStyleIdx="1" presStyleCnt="3">
        <dgm:presLayoutVars>
          <dgm:bulletEnabled val="1"/>
        </dgm:presLayoutVars>
      </dgm:prSet>
      <dgm:spPr/>
    </dgm:pt>
    <dgm:pt modelId="{59B35528-C15B-4BCE-BC77-C357126F4CE2}" type="pres">
      <dgm:prSet presAssocID="{26AC31D1-BED6-4557-9C5A-05EC0C35E7B7}" presName="sibTrans" presStyleCnt="0"/>
      <dgm:spPr/>
    </dgm:pt>
    <dgm:pt modelId="{09DAED1A-1063-476E-9C5E-CEFB9E19E08C}" type="pres">
      <dgm:prSet presAssocID="{A520AB99-8541-4502-8035-C2659BB5A13D}" presName="compositeNode" presStyleCnt="0">
        <dgm:presLayoutVars>
          <dgm:bulletEnabled val="1"/>
        </dgm:presLayoutVars>
      </dgm:prSet>
      <dgm:spPr/>
    </dgm:pt>
    <dgm:pt modelId="{A99E13CD-9564-4EC7-86F6-EF667AA46733}" type="pres">
      <dgm:prSet presAssocID="{A520AB99-8541-4502-8035-C2659BB5A13D}" presName="bgRect" presStyleLbl="bgAccFollowNode1" presStyleIdx="2" presStyleCnt="3"/>
      <dgm:spPr/>
    </dgm:pt>
    <dgm:pt modelId="{21FF578A-5842-4DC0-8EB4-75721BD4F47E}" type="pres">
      <dgm:prSet presAssocID="{E972BD3D-44B3-4BA1-B252-4DC91D4A0F2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B5334F1-4FF2-472F-AB4A-BD71D2AA0F7A}" type="pres">
      <dgm:prSet presAssocID="{A520AB99-8541-4502-8035-C2659BB5A13D}" presName="bottomLine" presStyleLbl="alignNode1" presStyleIdx="5" presStyleCnt="6">
        <dgm:presLayoutVars/>
      </dgm:prSet>
      <dgm:spPr/>
    </dgm:pt>
    <dgm:pt modelId="{88051D51-A34B-4A1E-9AB3-D173AE3012A1}" type="pres">
      <dgm:prSet presAssocID="{A520AB99-8541-4502-8035-C2659BB5A13D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7DF440F-6657-41F1-9295-D5AD39CEA426}" srcId="{73B4C16F-86A2-4526-8D94-DCA20D8768D8}" destId="{A520AB99-8541-4502-8035-C2659BB5A13D}" srcOrd="2" destOrd="0" parTransId="{70C699EE-C9D0-4C89-B3A1-414E0EA2C36C}" sibTransId="{E972BD3D-44B3-4BA1-B252-4DC91D4A0F21}"/>
    <dgm:cxn modelId="{FFD78E1E-B564-4B91-8291-500300F358BF}" type="presOf" srcId="{73B4C16F-86A2-4526-8D94-DCA20D8768D8}" destId="{5C1B00B8-4D1E-4256-8B19-B1D429C676A9}" srcOrd="0" destOrd="0" presId="urn:microsoft.com/office/officeart/2016/7/layout/BasicLinearProcessNumbered"/>
    <dgm:cxn modelId="{A7A77635-A3C2-44B4-8023-15C4B051AE4F}" srcId="{73B4C16F-86A2-4526-8D94-DCA20D8768D8}" destId="{412CDE1E-A568-4512-8A42-714EE435874E}" srcOrd="1" destOrd="0" parTransId="{C115C4D7-383B-46E8-BFEC-BDE60D6DF33F}" sibTransId="{26AC31D1-BED6-4557-9C5A-05EC0C35E7B7}"/>
    <dgm:cxn modelId="{1E1CA267-EEE7-4255-BD7B-ED6F64DC9667}" type="presOf" srcId="{26AC31D1-BED6-4557-9C5A-05EC0C35E7B7}" destId="{484D19F0-C995-422D-97FE-F1664BA0541B}" srcOrd="0" destOrd="0" presId="urn:microsoft.com/office/officeart/2016/7/layout/BasicLinearProcessNumbered"/>
    <dgm:cxn modelId="{8096416B-9A38-4930-BF30-AF82FCEFCAED}" type="presOf" srcId="{A520AB99-8541-4502-8035-C2659BB5A13D}" destId="{88051D51-A34B-4A1E-9AB3-D173AE3012A1}" srcOrd="1" destOrd="0" presId="urn:microsoft.com/office/officeart/2016/7/layout/BasicLinearProcessNumbered"/>
    <dgm:cxn modelId="{E5D1FF71-7FB7-46A6-AB5E-46BD8182D2F0}" type="presOf" srcId="{E972BD3D-44B3-4BA1-B252-4DC91D4A0F21}" destId="{21FF578A-5842-4DC0-8EB4-75721BD4F47E}" srcOrd="0" destOrd="0" presId="urn:microsoft.com/office/officeart/2016/7/layout/BasicLinearProcessNumbered"/>
    <dgm:cxn modelId="{46F4E4A1-6678-4EA0-92E8-FC8662B88AA1}" srcId="{73B4C16F-86A2-4526-8D94-DCA20D8768D8}" destId="{68289E1F-957A-4901-ADE3-3E921A4A0B2D}" srcOrd="0" destOrd="0" parTransId="{629E687E-5EC3-494E-87F3-6420F4979D8C}" sibTransId="{1701B4EB-A0FA-4147-B2C9-1153FA5AD05F}"/>
    <dgm:cxn modelId="{634667A3-FA1E-40D9-982C-91EF323FD347}" type="presOf" srcId="{A520AB99-8541-4502-8035-C2659BB5A13D}" destId="{A99E13CD-9564-4EC7-86F6-EF667AA46733}" srcOrd="0" destOrd="0" presId="urn:microsoft.com/office/officeart/2016/7/layout/BasicLinearProcessNumbered"/>
    <dgm:cxn modelId="{57562FA9-7B7D-469B-8FDE-0F80DD3B7219}" type="presOf" srcId="{68289E1F-957A-4901-ADE3-3E921A4A0B2D}" destId="{155E57DF-796E-4C97-A58E-0455242558A4}" srcOrd="1" destOrd="0" presId="urn:microsoft.com/office/officeart/2016/7/layout/BasicLinearProcessNumbered"/>
    <dgm:cxn modelId="{CE7F69B4-F287-4503-BF89-2531A67558FE}" type="presOf" srcId="{68289E1F-957A-4901-ADE3-3E921A4A0B2D}" destId="{D159CE57-EC4F-4DEB-B9B5-CC69C7A84A0A}" srcOrd="0" destOrd="0" presId="urn:microsoft.com/office/officeart/2016/7/layout/BasicLinearProcessNumbered"/>
    <dgm:cxn modelId="{34993BB5-9791-4774-88FE-4026F0D9D6FC}" type="presOf" srcId="{412CDE1E-A568-4512-8A42-714EE435874E}" destId="{49103A2D-3C70-414D-BE57-3146F29253CF}" srcOrd="1" destOrd="0" presId="urn:microsoft.com/office/officeart/2016/7/layout/BasicLinearProcessNumbered"/>
    <dgm:cxn modelId="{39C8BCD0-E99D-4B55-854E-AECF6397B116}" type="presOf" srcId="{412CDE1E-A568-4512-8A42-714EE435874E}" destId="{95A9C38C-1F00-43A9-8071-033421F966DE}" srcOrd="0" destOrd="0" presId="urn:microsoft.com/office/officeart/2016/7/layout/BasicLinearProcessNumbered"/>
    <dgm:cxn modelId="{38F837F2-C8DB-4EF9-8C3E-94DE2E77C1EC}" type="presOf" srcId="{1701B4EB-A0FA-4147-B2C9-1153FA5AD05F}" destId="{9A4050F9-2541-4BCD-89CB-68203C3EAF92}" srcOrd="0" destOrd="0" presId="urn:microsoft.com/office/officeart/2016/7/layout/BasicLinearProcessNumbered"/>
    <dgm:cxn modelId="{F231863D-9818-44ED-B14B-55B4F2E5DE9C}" type="presParOf" srcId="{5C1B00B8-4D1E-4256-8B19-B1D429C676A9}" destId="{C8A7C70E-B857-4173-B337-AD3D6A81A1E1}" srcOrd="0" destOrd="0" presId="urn:microsoft.com/office/officeart/2016/7/layout/BasicLinearProcessNumbered"/>
    <dgm:cxn modelId="{619D6C9A-ADB8-4B80-9907-0B581715C0CC}" type="presParOf" srcId="{C8A7C70E-B857-4173-B337-AD3D6A81A1E1}" destId="{D159CE57-EC4F-4DEB-B9B5-CC69C7A84A0A}" srcOrd="0" destOrd="0" presId="urn:microsoft.com/office/officeart/2016/7/layout/BasicLinearProcessNumbered"/>
    <dgm:cxn modelId="{EFABDE9E-123D-4106-98C4-9B8C1C879CB7}" type="presParOf" srcId="{C8A7C70E-B857-4173-B337-AD3D6A81A1E1}" destId="{9A4050F9-2541-4BCD-89CB-68203C3EAF92}" srcOrd="1" destOrd="0" presId="urn:microsoft.com/office/officeart/2016/7/layout/BasicLinearProcessNumbered"/>
    <dgm:cxn modelId="{3040DFD9-CEF1-48D0-981F-3459D51840C0}" type="presParOf" srcId="{C8A7C70E-B857-4173-B337-AD3D6A81A1E1}" destId="{083BE0BA-14E8-4A98-8239-64F39DC3FC55}" srcOrd="2" destOrd="0" presId="urn:microsoft.com/office/officeart/2016/7/layout/BasicLinearProcessNumbered"/>
    <dgm:cxn modelId="{34BDCC30-DDB4-4FAB-B7D0-FA0961FF1181}" type="presParOf" srcId="{C8A7C70E-B857-4173-B337-AD3D6A81A1E1}" destId="{155E57DF-796E-4C97-A58E-0455242558A4}" srcOrd="3" destOrd="0" presId="urn:microsoft.com/office/officeart/2016/7/layout/BasicLinearProcessNumbered"/>
    <dgm:cxn modelId="{8B651EDB-F38D-4DCA-82DB-BA42E88C04B0}" type="presParOf" srcId="{5C1B00B8-4D1E-4256-8B19-B1D429C676A9}" destId="{79E4399E-0B71-4C03-8065-52CD96C5C073}" srcOrd="1" destOrd="0" presId="urn:microsoft.com/office/officeart/2016/7/layout/BasicLinearProcessNumbered"/>
    <dgm:cxn modelId="{DB9C23D4-26D5-4F28-B764-F6AD7FC3D250}" type="presParOf" srcId="{5C1B00B8-4D1E-4256-8B19-B1D429C676A9}" destId="{93A9323E-8EDA-4430-8621-C34A22A50EB3}" srcOrd="2" destOrd="0" presId="urn:microsoft.com/office/officeart/2016/7/layout/BasicLinearProcessNumbered"/>
    <dgm:cxn modelId="{16340AAE-0DC8-4583-B063-0A6C5F14D7D9}" type="presParOf" srcId="{93A9323E-8EDA-4430-8621-C34A22A50EB3}" destId="{95A9C38C-1F00-43A9-8071-033421F966DE}" srcOrd="0" destOrd="0" presId="urn:microsoft.com/office/officeart/2016/7/layout/BasicLinearProcessNumbered"/>
    <dgm:cxn modelId="{C76CC092-BB53-4C8A-8B79-7EB9354336EC}" type="presParOf" srcId="{93A9323E-8EDA-4430-8621-C34A22A50EB3}" destId="{484D19F0-C995-422D-97FE-F1664BA0541B}" srcOrd="1" destOrd="0" presId="urn:microsoft.com/office/officeart/2016/7/layout/BasicLinearProcessNumbered"/>
    <dgm:cxn modelId="{7610A881-A844-40D3-80D3-851F9345A159}" type="presParOf" srcId="{93A9323E-8EDA-4430-8621-C34A22A50EB3}" destId="{8C4DF585-CF1B-4444-A025-8815EFA5B7D1}" srcOrd="2" destOrd="0" presId="urn:microsoft.com/office/officeart/2016/7/layout/BasicLinearProcessNumbered"/>
    <dgm:cxn modelId="{6BD28AED-4D6B-43F3-B428-196EAF40ADFA}" type="presParOf" srcId="{93A9323E-8EDA-4430-8621-C34A22A50EB3}" destId="{49103A2D-3C70-414D-BE57-3146F29253CF}" srcOrd="3" destOrd="0" presId="urn:microsoft.com/office/officeart/2016/7/layout/BasicLinearProcessNumbered"/>
    <dgm:cxn modelId="{98AB6480-64F1-4BBA-98D0-FCD462E2E19A}" type="presParOf" srcId="{5C1B00B8-4D1E-4256-8B19-B1D429C676A9}" destId="{59B35528-C15B-4BCE-BC77-C357126F4CE2}" srcOrd="3" destOrd="0" presId="urn:microsoft.com/office/officeart/2016/7/layout/BasicLinearProcessNumbered"/>
    <dgm:cxn modelId="{A4D38219-9F29-460C-B246-2883BCBB48EC}" type="presParOf" srcId="{5C1B00B8-4D1E-4256-8B19-B1D429C676A9}" destId="{09DAED1A-1063-476E-9C5E-CEFB9E19E08C}" srcOrd="4" destOrd="0" presId="urn:microsoft.com/office/officeart/2016/7/layout/BasicLinearProcessNumbered"/>
    <dgm:cxn modelId="{23DF364C-5541-43B0-88CC-C0C0713D756B}" type="presParOf" srcId="{09DAED1A-1063-476E-9C5E-CEFB9E19E08C}" destId="{A99E13CD-9564-4EC7-86F6-EF667AA46733}" srcOrd="0" destOrd="0" presId="urn:microsoft.com/office/officeart/2016/7/layout/BasicLinearProcessNumbered"/>
    <dgm:cxn modelId="{B5D9D7B4-39B8-4C38-8A3D-AB63C320B358}" type="presParOf" srcId="{09DAED1A-1063-476E-9C5E-CEFB9E19E08C}" destId="{21FF578A-5842-4DC0-8EB4-75721BD4F47E}" srcOrd="1" destOrd="0" presId="urn:microsoft.com/office/officeart/2016/7/layout/BasicLinearProcessNumbered"/>
    <dgm:cxn modelId="{50E29D54-1CB1-440F-BF51-C8753A16F027}" type="presParOf" srcId="{09DAED1A-1063-476E-9C5E-CEFB9E19E08C}" destId="{1B5334F1-4FF2-472F-AB4A-BD71D2AA0F7A}" srcOrd="2" destOrd="0" presId="urn:microsoft.com/office/officeart/2016/7/layout/BasicLinearProcessNumbered"/>
    <dgm:cxn modelId="{9C815D0F-50B2-48B6-9204-30D1A0D88422}" type="presParOf" srcId="{09DAED1A-1063-476E-9C5E-CEFB9E19E08C}" destId="{88051D51-A34B-4A1E-9AB3-D173AE3012A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8810E-89D3-4972-BE73-94F555473AFE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AC601-0D37-4AB0-B339-B4CC8E98A1C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/>
            <a:t>Afholdenhed versus kontrolleret forbrug</a:t>
          </a:r>
          <a:endParaRPr lang="en-US" sz="3200" kern="1200"/>
        </a:p>
      </dsp:txBody>
      <dsp:txXfrm>
        <a:off x="608661" y="692298"/>
        <a:ext cx="4508047" cy="2799040"/>
      </dsp:txXfrm>
    </dsp:sp>
    <dsp:sp modelId="{5923685F-1452-48F8-940B-B5CB47802AD8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FEDC7-DB10-4DF6-8C9B-F67CBE51E8E4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/>
            <a:t>Hvad er rusmiddelproblemernes plads i psykopatologiens verden</a:t>
          </a:r>
          <a:endParaRPr lang="en-US" sz="3200" kern="120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46A70-1A8A-437E-B533-00F82BC6D1A7}">
      <dsp:nvSpPr>
        <dsp:cNvPr id="0" name=""/>
        <dsp:cNvSpPr/>
      </dsp:nvSpPr>
      <dsp:spPr>
        <a:xfrm>
          <a:off x="0" y="98059"/>
          <a:ext cx="6666833" cy="12647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Vi har ikke en ”kur” for rusmiddelproblemer – behandlingseffekter er små, ligesom på mange andre områder af sundhed og sociale problemer</a:t>
          </a:r>
          <a:endParaRPr lang="en-US" sz="2300" kern="1200"/>
        </a:p>
      </dsp:txBody>
      <dsp:txXfrm>
        <a:off x="61741" y="159800"/>
        <a:ext cx="6543351" cy="1141288"/>
      </dsp:txXfrm>
    </dsp:sp>
    <dsp:sp modelId="{431D0F4A-E2C4-46BC-9747-6C19F84299BB}">
      <dsp:nvSpPr>
        <dsp:cNvPr id="0" name=""/>
        <dsp:cNvSpPr/>
      </dsp:nvSpPr>
      <dsp:spPr>
        <a:xfrm>
          <a:off x="0" y="1429069"/>
          <a:ext cx="6666833" cy="126477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Vi har ikke nogen 100% forståelse af, hvem der har høj risiko for rusmiddelproblemer, så vi kan forudsige det fra en ung alder</a:t>
          </a:r>
          <a:endParaRPr lang="en-US" sz="2300" kern="1200"/>
        </a:p>
      </dsp:txBody>
      <dsp:txXfrm>
        <a:off x="61741" y="1490810"/>
        <a:ext cx="6543351" cy="1141288"/>
      </dsp:txXfrm>
    </dsp:sp>
    <dsp:sp modelId="{CC26392D-2CB7-464A-A847-92A485BA69E4}">
      <dsp:nvSpPr>
        <dsp:cNvPr id="0" name=""/>
        <dsp:cNvSpPr/>
      </dsp:nvSpPr>
      <dsp:spPr>
        <a:xfrm>
          <a:off x="0" y="2760080"/>
          <a:ext cx="6666833" cy="126477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Rusmiddelproblemer er stadig afhængige af samfundet omkring os</a:t>
          </a:r>
          <a:endParaRPr lang="en-US" sz="2300" kern="1200" dirty="0"/>
        </a:p>
      </dsp:txBody>
      <dsp:txXfrm>
        <a:off x="61741" y="2821821"/>
        <a:ext cx="6543351" cy="1141288"/>
      </dsp:txXfrm>
    </dsp:sp>
    <dsp:sp modelId="{9F5B4C4A-A135-490E-825D-3AA883960C5E}">
      <dsp:nvSpPr>
        <dsp:cNvPr id="0" name=""/>
        <dsp:cNvSpPr/>
      </dsp:nvSpPr>
      <dsp:spPr>
        <a:xfrm>
          <a:off x="0" y="4091090"/>
          <a:ext cx="6666833" cy="126477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Ligesom i 2000 tror forskerne, at rusmiddelproblemer findes på et kontinuum</a:t>
          </a:r>
        </a:p>
      </dsp:txBody>
      <dsp:txXfrm>
        <a:off x="61741" y="4152831"/>
        <a:ext cx="6543351" cy="1141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A0E63-EA3E-4439-A817-1A237F15D774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Tuchman et al fulgte 1327 patienter med alkoholproblemer til slutningen af behandlingen</a:t>
          </a:r>
          <a:endParaRPr lang="en-US" sz="2100" kern="1200"/>
        </a:p>
      </dsp:txBody>
      <dsp:txXfrm>
        <a:off x="3433446" y="70578"/>
        <a:ext cx="3648708" cy="1265378"/>
      </dsp:txXfrm>
    </dsp:sp>
    <dsp:sp modelId="{305CE10F-D651-4759-9838-FDC75EF91E5B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De målte forbrug og drikketrang</a:t>
          </a:r>
          <a:endParaRPr lang="en-US" sz="2100" kern="1200"/>
        </a:p>
      </dsp:txBody>
      <dsp:txXfrm>
        <a:off x="3433446" y="1542979"/>
        <a:ext cx="3648708" cy="1265378"/>
      </dsp:txXfrm>
    </dsp:sp>
    <dsp:sp modelId="{BD263A39-5B1E-44AD-8EA0-BBA5E50CD49E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Reduktion af forbrug var forbundet med reduktion af trang – selv når de udelod de fuldt afholdende</a:t>
          </a:r>
          <a:endParaRPr lang="en-US" sz="2100" kern="1200"/>
        </a:p>
      </dsp:txBody>
      <dsp:txXfrm>
        <a:off x="3433446" y="3015380"/>
        <a:ext cx="3648708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A0E63-EA3E-4439-A817-1A237F15D774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 err="1"/>
            <a:t>Henssler</a:t>
          </a:r>
          <a:r>
            <a:rPr lang="da-DK" sz="1700" kern="1200" dirty="0"/>
            <a:t> et al gennemgik litteraturen om afholdenhed og kontrolleret drikning som mål</a:t>
          </a:r>
          <a:endParaRPr lang="en-US" sz="1700" kern="1200" dirty="0"/>
        </a:p>
      </dsp:txBody>
      <dsp:txXfrm>
        <a:off x="3433446" y="70578"/>
        <a:ext cx="3648708" cy="1265378"/>
      </dsp:txXfrm>
    </dsp:sp>
    <dsp:sp modelId="{305CE10F-D651-4759-9838-FDC75EF91E5B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22 </a:t>
          </a:r>
          <a:r>
            <a:rPr lang="en-US" sz="1700" kern="1200" dirty="0" err="1"/>
            <a:t>undersøgelser</a:t>
          </a:r>
          <a:r>
            <a:rPr lang="en-US" sz="1700" kern="1200" dirty="0"/>
            <a:t> </a:t>
          </a:r>
          <a:r>
            <a:rPr lang="en-US" sz="1700" kern="1200" dirty="0" err="1"/>
            <a:t>blev</a:t>
          </a:r>
          <a:r>
            <a:rPr lang="en-US" sz="1700" kern="1200" dirty="0"/>
            <a:t> </a:t>
          </a:r>
          <a:r>
            <a:rPr lang="en-US" sz="1700" kern="1200" dirty="0" err="1"/>
            <a:t>gennemgået</a:t>
          </a:r>
          <a:endParaRPr lang="en-US" sz="1700" kern="1200" dirty="0"/>
        </a:p>
      </dsp:txBody>
      <dsp:txXfrm>
        <a:off x="3433446" y="1542979"/>
        <a:ext cx="3648708" cy="1265378"/>
      </dsp:txXfrm>
    </dsp:sp>
    <dsp:sp modelId="{BD263A39-5B1E-44AD-8EA0-BBA5E50CD49E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Behandlingsresultater</a:t>
          </a:r>
          <a:r>
            <a:rPr lang="en-US" sz="1700" kern="1200" dirty="0"/>
            <a:t> var </a:t>
          </a:r>
          <a:r>
            <a:rPr lang="en-US" sz="1700" kern="1200" dirty="0" err="1"/>
            <a:t>ikke</a:t>
          </a:r>
          <a:r>
            <a:rPr lang="en-US" sz="1700" kern="1200" dirty="0"/>
            <a:t> </a:t>
          </a:r>
          <a:r>
            <a:rPr lang="en-US" sz="1700" kern="1200" dirty="0" err="1"/>
            <a:t>afhængige</a:t>
          </a:r>
          <a:r>
            <a:rPr lang="en-US" sz="1700" kern="1200" dirty="0"/>
            <a:t> </a:t>
          </a:r>
          <a:r>
            <a:rPr lang="en-US" sz="1700" kern="1200" dirty="0" err="1"/>
            <a:t>af</a:t>
          </a:r>
          <a:r>
            <a:rPr lang="en-US" sz="1700" kern="1200" dirty="0"/>
            <a:t>, </a:t>
          </a:r>
          <a:r>
            <a:rPr lang="en-US" sz="1700" kern="1200" dirty="0" err="1"/>
            <a:t>hvilke</a:t>
          </a:r>
          <a:r>
            <a:rPr lang="en-US" sz="1700" kern="1200" dirty="0"/>
            <a:t> </a:t>
          </a:r>
          <a:r>
            <a:rPr lang="en-US" sz="1700" kern="1200" dirty="0" err="1"/>
            <a:t>mål</a:t>
          </a:r>
          <a:r>
            <a:rPr lang="en-US" sz="1700" kern="1200" dirty="0"/>
            <a:t> der </a:t>
          </a:r>
          <a:r>
            <a:rPr lang="en-US" sz="1700" kern="1200" dirty="0" err="1"/>
            <a:t>blev</a:t>
          </a:r>
          <a:r>
            <a:rPr lang="en-US" sz="1700" kern="1200" dirty="0"/>
            <a:t> </a:t>
          </a:r>
          <a:r>
            <a:rPr lang="en-US" sz="1700" kern="1200" dirty="0" err="1"/>
            <a:t>anbefalet</a:t>
          </a:r>
          <a:r>
            <a:rPr lang="en-US" sz="1700" kern="1200" dirty="0"/>
            <a:t>, og </a:t>
          </a:r>
          <a:r>
            <a:rPr lang="en-US" sz="1700" kern="1200" dirty="0" err="1"/>
            <a:t>dette</a:t>
          </a:r>
          <a:r>
            <a:rPr lang="en-US" sz="1700" kern="1200" dirty="0"/>
            <a:t> var </a:t>
          </a:r>
          <a:r>
            <a:rPr lang="en-US" sz="1700" kern="1200" dirty="0" err="1"/>
            <a:t>ikke</a:t>
          </a:r>
          <a:r>
            <a:rPr lang="en-US" sz="1700" kern="1200" dirty="0"/>
            <a:t> </a:t>
          </a:r>
          <a:r>
            <a:rPr lang="en-US" sz="1700" kern="1200" dirty="0" err="1"/>
            <a:t>afhængigt</a:t>
          </a:r>
          <a:r>
            <a:rPr lang="en-US" sz="1700" kern="1200" dirty="0"/>
            <a:t> </a:t>
          </a:r>
          <a:r>
            <a:rPr lang="en-US" sz="1700" kern="1200" dirty="0" err="1"/>
            <a:t>af</a:t>
          </a:r>
          <a:r>
            <a:rPr lang="en-US" sz="1700" kern="1200" dirty="0"/>
            <a:t> </a:t>
          </a:r>
          <a:r>
            <a:rPr lang="en-US" sz="1700" kern="1200" dirty="0" err="1"/>
            <a:t>sværhedsgraden</a:t>
          </a:r>
          <a:r>
            <a:rPr lang="en-US" sz="1700" kern="1200" dirty="0"/>
            <a:t> </a:t>
          </a:r>
          <a:r>
            <a:rPr lang="en-US" sz="1700" kern="1200" dirty="0" err="1"/>
            <a:t>af</a:t>
          </a:r>
          <a:r>
            <a:rPr lang="en-US" sz="1700" kern="1200" dirty="0"/>
            <a:t> </a:t>
          </a:r>
          <a:r>
            <a:rPr lang="en-US" sz="1700" kern="1200" dirty="0" err="1"/>
            <a:t>problemet</a:t>
          </a:r>
          <a:endParaRPr lang="en-US" sz="1700" kern="1200" dirty="0"/>
        </a:p>
      </dsp:txBody>
      <dsp:txXfrm>
        <a:off x="3433446" y="3015380"/>
        <a:ext cx="3648708" cy="1265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AFABF-0BD1-4FDA-A267-DBFAA51DAAD5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2BE67-7DCC-4A6F-BAC0-EB818713BA18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365DE-9283-4BC7-ADD5-B3671123C7DE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Diagnoser overlapper – flere på samme tid og forskellige på forskellige tidspunkter (differentialdiagnoseproblemet)</a:t>
          </a:r>
          <a:endParaRPr lang="en-US" sz="1800" kern="1200"/>
        </a:p>
      </dsp:txBody>
      <dsp:txXfrm>
        <a:off x="1948202" y="368029"/>
        <a:ext cx="3233964" cy="1371985"/>
      </dsp:txXfrm>
    </dsp:sp>
    <dsp:sp modelId="{5F0293CC-6224-4CA4-900B-EB907F050D9F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533D8-3111-4A78-AAA1-F1FC8C61B84D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0613B-B84E-43A3-98D1-B96781DD2C4E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Hver diagnose er heterogen (konsistensproblemet)</a:t>
          </a:r>
          <a:endParaRPr lang="en-US" sz="1800" kern="1200"/>
        </a:p>
      </dsp:txBody>
      <dsp:txXfrm>
        <a:off x="7411643" y="368029"/>
        <a:ext cx="3233964" cy="1371985"/>
      </dsp:txXfrm>
    </dsp:sp>
    <dsp:sp modelId="{61A5B590-01EF-42BB-B6C7-C983EDB00110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0C6D4-7A8F-498B-A53B-19C61848C20A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E5631-9012-483F-A376-1FB51F5D1143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Det genetiske og biologiske underlag er ens for forskellige diagnoser og forskelligt for den samme diagnose</a:t>
          </a:r>
          <a:endParaRPr lang="en-US" sz="1800" kern="1200"/>
        </a:p>
      </dsp:txBody>
      <dsp:txXfrm>
        <a:off x="1948202" y="2452790"/>
        <a:ext cx="3233964" cy="1371985"/>
      </dsp:txXfrm>
    </dsp:sp>
    <dsp:sp modelId="{7C8DF934-1F67-480A-B5AE-E65A9A999392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771FA-6263-4126-B1DE-7F9B3EAF9786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79593-C9A4-4B4D-9022-A7F548C7502C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De psykosociale faktorer er stort set de samme for alle diagnoser</a:t>
          </a:r>
          <a:endParaRPr lang="en-US" sz="1800" kern="1200"/>
        </a:p>
      </dsp:txBody>
      <dsp:txXfrm>
        <a:off x="7411643" y="2452790"/>
        <a:ext cx="3233964" cy="1371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A0355-1926-41A7-B505-0FF26C46E9A3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8C52D-DAA5-4811-8D93-70A472B1FA32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Lave en overordnet struktur</a:t>
          </a:r>
          <a:endParaRPr lang="en-US" sz="3000" kern="1200"/>
        </a:p>
      </dsp:txBody>
      <dsp:txXfrm>
        <a:off x="0" y="0"/>
        <a:ext cx="10515600" cy="1087834"/>
      </dsp:txXfrm>
    </dsp:sp>
    <dsp:sp modelId="{C107AB14-F284-41EE-B5AE-F3CD5A2ED4F9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8468-95EA-41B4-9A98-87B44077AE96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Hierarkisk: en højere ordens faktor for psykopatologi med underfaktorer</a:t>
          </a:r>
          <a:endParaRPr lang="en-US" sz="3000" kern="1200"/>
        </a:p>
      </dsp:txBody>
      <dsp:txXfrm>
        <a:off x="0" y="1087834"/>
        <a:ext cx="10515600" cy="1087834"/>
      </dsp:txXfrm>
    </dsp:sp>
    <dsp:sp modelId="{5E71DFCC-C090-4F91-8774-2D789F2035D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7D501-0D41-4B2E-B463-92CCF26B35C6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Baseret på enkeltstudier og narrative reviews</a:t>
          </a:r>
          <a:endParaRPr lang="en-US" sz="3000" kern="1200"/>
        </a:p>
      </dsp:txBody>
      <dsp:txXfrm>
        <a:off x="0" y="2175669"/>
        <a:ext cx="10515600" cy="1087834"/>
      </dsp:txXfrm>
    </dsp:sp>
    <dsp:sp modelId="{C68091EA-7D74-4D56-B379-9B3D99B53CD0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A961-13FA-431B-8E27-49864C44BF30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Resultatet: HiTOP (</a:t>
          </a:r>
          <a:r>
            <a:rPr lang="en-US" sz="3000" kern="1200"/>
            <a:t>The Hierarchical Taxonomy of Psychopathology</a:t>
          </a:r>
          <a:r>
            <a:rPr lang="da-DK" sz="3000" kern="1200"/>
            <a:t>)</a:t>
          </a:r>
          <a:endParaRPr lang="en-US" sz="3000" kern="1200"/>
        </a:p>
      </dsp:txBody>
      <dsp:txXfrm>
        <a:off x="0" y="3263503"/>
        <a:ext cx="10515600" cy="1087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BF2D3-CCC1-459D-BAE7-C1B21359F298}">
      <dsp:nvSpPr>
        <dsp:cNvPr id="0" name=""/>
        <dsp:cNvSpPr/>
      </dsp:nvSpPr>
      <dsp:spPr>
        <a:xfrm>
          <a:off x="0" y="41544"/>
          <a:ext cx="10515600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 err="1"/>
            <a:t>Goulter</a:t>
          </a:r>
          <a:r>
            <a:rPr lang="en-US" sz="2500" b="0" i="0" kern="1200" dirty="0"/>
            <a:t> et al </a:t>
          </a:r>
          <a:r>
            <a:rPr lang="en-US" sz="2500" b="0" i="0" kern="1200" dirty="0" err="1"/>
            <a:t>målte</a:t>
          </a:r>
          <a:r>
            <a:rPr lang="en-US" sz="2500" b="0" i="0" kern="1200" dirty="0"/>
            <a:t> </a:t>
          </a:r>
          <a:r>
            <a:rPr lang="en-US" sz="2500" kern="1200" dirty="0" err="1"/>
            <a:t>psykopati</a:t>
          </a:r>
          <a:r>
            <a:rPr lang="en-US" sz="2500" kern="1200" dirty="0"/>
            <a:t> (</a:t>
          </a:r>
          <a:r>
            <a:rPr lang="en-US" sz="2500" b="0" i="0" kern="1200" dirty="0"/>
            <a:t>“callous-unemotional traits”) og </a:t>
          </a:r>
          <a:r>
            <a:rPr lang="en-US" sz="2500" b="0" i="0" kern="1200" dirty="0" err="1"/>
            <a:t>adfærdsvanskeligheder</a:t>
          </a:r>
          <a:r>
            <a:rPr lang="en-US" sz="2500" b="0" i="0" kern="1200" dirty="0"/>
            <a:t> (“conduct disorder”) hos </a:t>
          </a:r>
          <a:r>
            <a:rPr lang="en-US" sz="2500" b="0" i="0" kern="1200" dirty="0" err="1"/>
            <a:t>børn</a:t>
          </a:r>
          <a:r>
            <a:rPr lang="en-US" sz="2500" b="0" i="0" kern="1200" dirty="0"/>
            <a:t> og </a:t>
          </a:r>
          <a:r>
            <a:rPr lang="en-US" sz="2500" b="0" i="0" kern="1200" dirty="0" err="1"/>
            <a:t>testede</a:t>
          </a:r>
          <a:r>
            <a:rPr lang="en-US" sz="2500" b="0" i="0" kern="1200" dirty="0"/>
            <a:t> </a:t>
          </a:r>
          <a:r>
            <a:rPr lang="en-US" sz="2500" b="0" i="0" kern="1200" dirty="0" err="1"/>
            <a:t>betydningen</a:t>
          </a:r>
          <a:r>
            <a:rPr lang="en-US" sz="2500" b="0" i="0" kern="1200" dirty="0"/>
            <a:t> 12-18 </a:t>
          </a:r>
          <a:r>
            <a:rPr lang="en-US" sz="2500" b="0" i="0" kern="1200" dirty="0" err="1"/>
            <a:t>år</a:t>
          </a:r>
          <a:r>
            <a:rPr lang="en-US" sz="2500" b="0" i="0" kern="1200" dirty="0"/>
            <a:t> </a:t>
          </a:r>
          <a:r>
            <a:rPr lang="en-US" sz="2500" b="0" i="0" kern="1200" dirty="0" err="1"/>
            <a:t>senere</a:t>
          </a:r>
          <a:r>
            <a:rPr lang="en-US" sz="2500" b="0" i="0" kern="1200" dirty="0"/>
            <a:t> for </a:t>
          </a:r>
          <a:r>
            <a:rPr lang="en-US" sz="2500" b="0" i="0" kern="1200" dirty="0" err="1"/>
            <a:t>psykopatologi</a:t>
          </a:r>
          <a:r>
            <a:rPr lang="en-US" sz="2500" b="0" i="0" kern="1200" dirty="0"/>
            <a:t> og </a:t>
          </a:r>
          <a:r>
            <a:rPr lang="en-US" sz="2500" b="0" i="0" kern="1200" dirty="0" err="1"/>
            <a:t>partnervold</a:t>
          </a:r>
          <a:endParaRPr lang="en-US" sz="2500" kern="1200" dirty="0"/>
        </a:p>
      </dsp:txBody>
      <dsp:txXfrm>
        <a:off x="67110" y="108654"/>
        <a:ext cx="10381380" cy="1240530"/>
      </dsp:txXfrm>
    </dsp:sp>
    <dsp:sp modelId="{E944C86B-28CF-4D36-AF29-4DE9D684495B}">
      <dsp:nvSpPr>
        <dsp:cNvPr id="0" name=""/>
        <dsp:cNvSpPr/>
      </dsp:nvSpPr>
      <dsp:spPr>
        <a:xfrm>
          <a:off x="0" y="1488294"/>
          <a:ext cx="10515600" cy="1374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Adfærdsvanskeligheder havde større betydning for psykopatologi og funktion senere, omend der var visse tilfælde, hvor kombinationen af høj psykopati og høj adfærdvanskelighed var værre end nogen af delene alene</a:t>
          </a:r>
        </a:p>
      </dsp:txBody>
      <dsp:txXfrm>
        <a:off x="67110" y="1555404"/>
        <a:ext cx="10381380" cy="1240530"/>
      </dsp:txXfrm>
    </dsp:sp>
    <dsp:sp modelId="{A67C9197-C8AC-4EE3-8788-DCAB880515E9}">
      <dsp:nvSpPr>
        <dsp:cNvPr id="0" name=""/>
        <dsp:cNvSpPr/>
      </dsp:nvSpPr>
      <dsp:spPr>
        <a:xfrm>
          <a:off x="0" y="2935044"/>
          <a:ext cx="10515600" cy="13747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Fundene</a:t>
          </a:r>
          <a:r>
            <a:rPr lang="en-US" sz="2500" kern="1200" dirty="0"/>
            <a:t> var </a:t>
          </a:r>
          <a:r>
            <a:rPr lang="en-US" sz="2500" kern="1200" dirty="0" err="1"/>
            <a:t>forskellige</a:t>
          </a:r>
          <a:r>
            <a:rPr lang="en-US" sz="2500" kern="1200" dirty="0"/>
            <a:t> for </a:t>
          </a:r>
          <a:r>
            <a:rPr lang="en-US" sz="2500" kern="1200" dirty="0" err="1"/>
            <a:t>udsatte</a:t>
          </a:r>
          <a:r>
            <a:rPr lang="en-US" sz="2500" kern="1200" dirty="0"/>
            <a:t> og den </a:t>
          </a:r>
          <a:r>
            <a:rPr lang="en-US" sz="2500" kern="1200" dirty="0" err="1"/>
            <a:t>generelle</a:t>
          </a:r>
          <a:r>
            <a:rPr lang="en-US" sz="2500" kern="1200" dirty="0"/>
            <a:t> </a:t>
          </a:r>
          <a:r>
            <a:rPr lang="en-US" sz="2500" kern="1200" dirty="0" err="1"/>
            <a:t>befolkning</a:t>
          </a:r>
          <a:r>
            <a:rPr lang="en-US" sz="2500" kern="1200" dirty="0"/>
            <a:t> – men </a:t>
          </a:r>
          <a:r>
            <a:rPr lang="en-US" sz="2500" kern="1200" dirty="0" err="1"/>
            <a:t>kun</a:t>
          </a:r>
          <a:r>
            <a:rPr lang="en-US" sz="2500" kern="1200" dirty="0"/>
            <a:t> </a:t>
          </a:r>
          <a:r>
            <a:rPr lang="en-US" sz="2500" kern="1200" dirty="0" err="1"/>
            <a:t>lidt</a:t>
          </a:r>
          <a:r>
            <a:rPr lang="en-US" sz="2500" kern="1200" dirty="0"/>
            <a:t>!</a:t>
          </a:r>
        </a:p>
      </dsp:txBody>
      <dsp:txXfrm>
        <a:off x="67110" y="3002154"/>
        <a:ext cx="10381380" cy="12405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B287C-6D9E-4A1D-93E6-BBC4B78468E2}">
      <dsp:nvSpPr>
        <dsp:cNvPr id="0" name=""/>
        <dsp:cNvSpPr/>
      </dsp:nvSpPr>
      <dsp:spPr>
        <a:xfrm>
          <a:off x="1320" y="1094202"/>
          <a:ext cx="3090788" cy="154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Dansk undersøgelse (fra Center for Rusmiddelforskning)</a:t>
          </a:r>
          <a:endParaRPr lang="en-US" sz="2400" kern="1200"/>
        </a:p>
      </dsp:txBody>
      <dsp:txXfrm>
        <a:off x="46583" y="1139465"/>
        <a:ext cx="3000262" cy="1454868"/>
      </dsp:txXfrm>
    </dsp:sp>
    <dsp:sp modelId="{BCEBA876-6CC2-4B7D-99EE-2E4FD2391599}">
      <dsp:nvSpPr>
        <dsp:cNvPr id="0" name=""/>
        <dsp:cNvSpPr/>
      </dsp:nvSpPr>
      <dsp:spPr>
        <a:xfrm>
          <a:off x="3864805" y="1094202"/>
          <a:ext cx="3090788" cy="154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Fulgte 457 unge via registre (15-25 år)</a:t>
          </a:r>
          <a:endParaRPr lang="en-US" sz="2400" kern="1200" dirty="0"/>
        </a:p>
      </dsp:txBody>
      <dsp:txXfrm>
        <a:off x="3910068" y="1139465"/>
        <a:ext cx="3000262" cy="1454868"/>
      </dsp:txXfrm>
    </dsp:sp>
    <dsp:sp modelId="{9D6ACDED-82AB-4787-A3FF-C9643F17AB0A}">
      <dsp:nvSpPr>
        <dsp:cNvPr id="0" name=""/>
        <dsp:cNvSpPr/>
      </dsp:nvSpPr>
      <dsp:spPr>
        <a:xfrm>
          <a:off x="7728291" y="1094202"/>
          <a:ext cx="3090788" cy="1545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Spurgt ved baseline om eksternaliserende og problemer</a:t>
          </a:r>
          <a:endParaRPr lang="en-US" sz="2400" kern="1200"/>
        </a:p>
      </dsp:txBody>
      <dsp:txXfrm>
        <a:off x="7773554" y="1139465"/>
        <a:ext cx="3000262" cy="14548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9CE57-EC4F-4DEB-B9B5-CC69C7A84A0A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Seks spørgsmål om at være en ”ballademager” i skolealderen, seks om angst/depression/ensomhed</a:t>
          </a:r>
          <a:endParaRPr lang="en-US" sz="1700" kern="1200"/>
        </a:p>
      </dsp:txBody>
      <dsp:txXfrm>
        <a:off x="0" y="1653508"/>
        <a:ext cx="3286125" cy="2610802"/>
      </dsp:txXfrm>
    </dsp:sp>
    <dsp:sp modelId="{9A4050F9-2541-4BCD-89CB-68203C3EAF92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083BE0BA-14E8-4A98-8239-64F39DC3FC55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A9C38C-1F00-43A9-8071-033421F966DE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 err="1"/>
            <a:t>Outcomes</a:t>
          </a:r>
          <a:r>
            <a:rPr lang="da-DK" sz="1700" kern="1200" dirty="0"/>
            <a:t>: psykiatrisk behandling, kriminalitet som førte til dom (efter dato for gerning), begge målt med registre efter behandling</a:t>
          </a:r>
          <a:endParaRPr lang="en-US" sz="1700" kern="1200" dirty="0"/>
        </a:p>
      </dsp:txBody>
      <dsp:txXfrm>
        <a:off x="3614737" y="1653508"/>
        <a:ext cx="3286125" cy="2610802"/>
      </dsp:txXfrm>
    </dsp:sp>
    <dsp:sp modelId="{484D19F0-C995-422D-97FE-F1664BA0541B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8C4DF585-CF1B-4444-A025-8815EFA5B7D1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E13CD-9564-4EC7-86F6-EF667AA46733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Opdelt i fire grupper: ”lavt problemniveau”, ”internaliserende”, ”eksternaliserende” og ”blandet”</a:t>
          </a:r>
          <a:endParaRPr lang="en-US" sz="1700" kern="1200" dirty="0"/>
        </a:p>
      </dsp:txBody>
      <dsp:txXfrm>
        <a:off x="7229475" y="1653508"/>
        <a:ext cx="3286125" cy="2610802"/>
      </dsp:txXfrm>
    </dsp:sp>
    <dsp:sp modelId="{21FF578A-5842-4DC0-8EB4-75721BD4F47E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1B5334F1-4FF2-472F-AB4A-BD71D2AA0F7A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69AD-6F2D-DC1F-9960-3EA2C85BF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C1397-3E7B-DC9B-8397-A60E8BBB0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419B6-9492-5C9B-B060-AD9AA345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51D97-E5BE-50BE-C51D-AA57129E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BD78C-3F77-D25D-8931-AB58C41C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83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107E-595D-1921-0017-D61CCD36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20D98-2E98-0486-8CAA-F964D3D2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81CE9-D1E2-DEF2-488C-E3B02293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236DD-B3B2-94FC-D420-077DA8C8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B5C10-7A4C-E02F-4B56-1FA6D71D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93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95C30-5218-4F2B-336B-558BFE8D4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5B7A5-5833-5572-BB09-F8C9BF4ED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C7665-2705-8918-B478-0A1FE23F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25B44-1ACD-DB35-D267-D2AF964A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5F79C-B4DB-B632-A538-FBB11BF3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1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98A8-3C2F-4E2A-359F-57ACE040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D24A-BEA4-3519-6440-51DEF5FB2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3715-1F0A-A5B6-80F2-913B1AEB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2E96-949C-BCC6-5BC2-027E0D86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FF3E-CB78-3587-8159-EF1F52A4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51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96D7-17CB-F036-4077-B0598E12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25FD9-C7FC-4A17-A825-22A7BC525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07DCE-88AE-6C7E-6639-A3A761A7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1D106-9E9F-DB0E-012E-54CE2EC4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48EC6-6057-A458-4752-74850836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99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8A58-3DA0-7813-DA90-A6E2EB5B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EB8C5-D7BD-445F-EA95-047A98B17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6399E-A804-FF2A-AE48-DC83E4216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15E89-71AB-E2EC-3975-C431F47A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D23B2-50B3-73DE-9F8A-325D83C4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DE814-B290-C6B4-2773-F6E2247F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114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5255-03FE-32E7-26EF-665A8713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03CFE-A434-9588-B747-2921933C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15280-A0CC-0D7C-C014-A822DBB77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4C0F5-2905-2416-77F4-4C990B397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A11EF-CE5F-197A-7CEA-928F592BD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E5399-87CF-CA24-0B58-3DB37040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E3DFAC-A318-BBB6-5B83-8F284B2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61249-00BA-DA22-83E7-AC8790A5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280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70F4-41CC-6B02-4542-BA8AE09E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93E8A-E47A-06F9-1A31-D7E5B385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0C180-810F-A898-4FEB-01EEEAD8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8F3D1-3BF9-1612-5EF5-142E8013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882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DDEEB-E79D-4F1E-1A77-A79FF9C2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0C9CB-8D88-37F9-4F4B-B68C2348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B7F55-28AA-7E1A-1309-84406DEE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44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5B16B-C7EC-7DDD-978D-062A4820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EF735-C253-D4BB-3DD4-F30A052A7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D17FB-C59B-15AF-5EA1-4032C40AF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7460B-FD4E-2DE6-893C-4B791B98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BAC06-F548-1050-B4D0-2C8F89F8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0AB44-F05F-B7F4-4D45-4589C6CE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636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ED06-65F5-1A39-0750-30319575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9FE96-00DD-9E23-F060-E2CE1EE75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E05FB-8EAF-1401-2791-D93558C47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FE83B-BFC0-CBE6-3043-80278A35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5357A-62F7-00CC-C854-2C2B2CD6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1A846-0FD9-4553-C77F-8DFA5780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268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B6FEE-E4D9-0540-2C11-99D45366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33A4D-F81A-2373-B615-2800D3CA4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AD375-A237-C746-EB57-B61ED620A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31F31D-C535-45FB-9918-C17A0F4EB6B9}" type="datetimeFigureOut">
              <a:rPr lang="da-DK" smtClean="0"/>
              <a:t>23-10-2024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AD5B4-B658-6B46-CF54-23689C8A1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9436-A365-F34C-1119-273590E9B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217043-FB72-40FC-8E0B-D51EC9166D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50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7/S003329172100190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E1704B-5F16-9FFA-65B3-55DB2C47D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da-DK" sz="4400" dirty="0">
                <a:solidFill>
                  <a:schemeClr val="bg1"/>
                </a:solidFill>
              </a:rPr>
              <a:t>Forskningen i rusmiddelproblemer – 2000-2024 – to nedslag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B7C2C-A53F-EF17-347A-DE5B41FC5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r>
              <a:rPr lang="da-DK" dirty="0">
                <a:solidFill>
                  <a:schemeClr val="tx2"/>
                </a:solidFill>
              </a:rPr>
              <a:t>Morten – middelalderlig psykolog</a:t>
            </a:r>
          </a:p>
        </p:txBody>
      </p:sp>
    </p:spTree>
    <p:extLst>
      <p:ext uri="{BB962C8B-B14F-4D97-AF65-F5344CB8AC3E}">
        <p14:creationId xmlns:p14="http://schemas.microsoft.com/office/powerpoint/2010/main" val="31484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ribbon&#10;&#10;Description automatically generated">
            <a:extLst>
              <a:ext uri="{FF2B5EF4-FFF2-40B4-BE49-F238E27FC236}">
                <a16:creationId xmlns:a16="http://schemas.microsoft.com/office/drawing/2014/main" id="{7C2C38E6-6EED-2701-901C-4C3E37AB6D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72E4F-0E09-ACC5-B3B6-AF3B22DB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Kan man komme sig uden at være afholdende (4)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0E12EE-3342-21C8-0E8F-6934F43C8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210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50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3D780-1D09-61CF-8A06-4C8A3C6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Reference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A1562-1A86-70BA-D37E-81BECB6A9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b="0" i="0" dirty="0" err="1">
                <a:effectLst/>
                <a:latin typeface="BlinkMacSystemFont"/>
              </a:rPr>
              <a:t>Henssler</a:t>
            </a:r>
            <a:r>
              <a:rPr lang="da-DK" b="0" i="0" dirty="0">
                <a:effectLst/>
                <a:latin typeface="BlinkMacSystemFont"/>
              </a:rPr>
              <a:t> J, Müller M, </a:t>
            </a:r>
            <a:r>
              <a:rPr lang="da-DK" b="0" i="0" dirty="0" err="1">
                <a:effectLst/>
                <a:latin typeface="BlinkMacSystemFont"/>
              </a:rPr>
              <a:t>Carreira</a:t>
            </a:r>
            <a:r>
              <a:rPr lang="da-DK" b="0" i="0" dirty="0">
                <a:effectLst/>
                <a:latin typeface="BlinkMacSystemFont"/>
              </a:rPr>
              <a:t> H, </a:t>
            </a:r>
            <a:r>
              <a:rPr lang="da-DK" b="0" i="0" dirty="0" err="1">
                <a:effectLst/>
                <a:latin typeface="BlinkMacSystemFont"/>
              </a:rPr>
              <a:t>Bschor</a:t>
            </a:r>
            <a:r>
              <a:rPr lang="da-DK" b="0" i="0" dirty="0">
                <a:effectLst/>
                <a:latin typeface="BlinkMacSystemFont"/>
              </a:rPr>
              <a:t> T, Heinz A, </a:t>
            </a:r>
            <a:r>
              <a:rPr lang="da-DK" b="0" i="0" dirty="0" err="1">
                <a:effectLst/>
                <a:latin typeface="BlinkMacSystemFont"/>
              </a:rPr>
              <a:t>Baethge</a:t>
            </a:r>
            <a:r>
              <a:rPr lang="da-DK" b="0" i="0" dirty="0">
                <a:effectLst/>
                <a:latin typeface="BlinkMacSystemFont"/>
              </a:rPr>
              <a:t> C. </a:t>
            </a:r>
            <a:r>
              <a:rPr lang="da-DK" b="0" i="0" dirty="0" err="1">
                <a:effectLst/>
                <a:latin typeface="BlinkMacSystemFont"/>
              </a:rPr>
              <a:t>Controlled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drinking</a:t>
            </a:r>
            <a:r>
              <a:rPr lang="da-DK" b="0" i="0" dirty="0">
                <a:effectLst/>
                <a:latin typeface="BlinkMacSystemFont"/>
              </a:rPr>
              <a:t>-non-abstinent versus abstinent </a:t>
            </a:r>
            <a:r>
              <a:rPr lang="da-DK" b="0" i="0" dirty="0" err="1">
                <a:effectLst/>
                <a:latin typeface="BlinkMacSystemFont"/>
              </a:rPr>
              <a:t>treatment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goals</a:t>
            </a:r>
            <a:r>
              <a:rPr lang="da-DK" b="0" i="0" dirty="0">
                <a:effectLst/>
                <a:latin typeface="BlinkMacSystemFont"/>
              </a:rPr>
              <a:t> in </a:t>
            </a:r>
            <a:r>
              <a:rPr lang="da-DK" b="0" i="0" dirty="0" err="1">
                <a:effectLst/>
                <a:latin typeface="BlinkMacSystemFont"/>
              </a:rPr>
              <a:t>alcohol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use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disorder</a:t>
            </a:r>
            <a:r>
              <a:rPr lang="da-DK" b="0" i="0" dirty="0">
                <a:effectLst/>
                <a:latin typeface="BlinkMacSystemFont"/>
              </a:rPr>
              <a:t>: a </a:t>
            </a:r>
            <a:r>
              <a:rPr lang="da-DK" b="0" i="0" dirty="0" err="1">
                <a:effectLst/>
                <a:latin typeface="BlinkMacSystemFont"/>
              </a:rPr>
              <a:t>systematic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review</a:t>
            </a:r>
            <a:r>
              <a:rPr lang="da-DK" b="0" i="0" dirty="0">
                <a:effectLst/>
                <a:latin typeface="BlinkMacSystemFont"/>
              </a:rPr>
              <a:t>, </a:t>
            </a:r>
            <a:r>
              <a:rPr lang="da-DK" b="0" i="0" dirty="0" err="1">
                <a:effectLst/>
                <a:latin typeface="BlinkMacSystemFont"/>
              </a:rPr>
              <a:t>meta-analysis</a:t>
            </a:r>
            <a:r>
              <a:rPr lang="da-DK" b="0" i="0" dirty="0">
                <a:effectLst/>
                <a:latin typeface="BlinkMacSystemFont"/>
              </a:rPr>
              <a:t> and </a:t>
            </a:r>
            <a:r>
              <a:rPr lang="da-DK" b="0" i="0" dirty="0" err="1">
                <a:effectLst/>
                <a:latin typeface="BlinkMacSystemFont"/>
              </a:rPr>
              <a:t>meta</a:t>
            </a:r>
            <a:r>
              <a:rPr lang="da-DK" b="0" i="0" dirty="0">
                <a:effectLst/>
                <a:latin typeface="BlinkMacSystemFont"/>
              </a:rPr>
              <a:t>-regression. </a:t>
            </a:r>
            <a:r>
              <a:rPr lang="da-DK" b="0" i="1" dirty="0">
                <a:effectLst/>
                <a:latin typeface="BlinkMacSystemFont"/>
              </a:rPr>
              <a:t>Addiction</a:t>
            </a:r>
            <a:r>
              <a:rPr lang="da-DK" b="0" i="0" dirty="0">
                <a:effectLst/>
                <a:latin typeface="BlinkMacSystemFont"/>
              </a:rPr>
              <a:t>. 2021 Aug;116(8):1973-1987. </a:t>
            </a:r>
            <a:r>
              <a:rPr lang="da-DK" b="0" i="0" dirty="0" err="1">
                <a:effectLst/>
                <a:latin typeface="BlinkMacSystemFont"/>
              </a:rPr>
              <a:t>doi</a:t>
            </a:r>
            <a:r>
              <a:rPr lang="da-DK" b="0" i="0" dirty="0">
                <a:effectLst/>
                <a:latin typeface="BlinkMacSystemFont"/>
              </a:rPr>
              <a:t>: 10.1111/add.15329. </a:t>
            </a:r>
            <a:r>
              <a:rPr lang="da-DK" b="0" i="0" dirty="0" err="1">
                <a:effectLst/>
                <a:latin typeface="BlinkMacSystemFont"/>
              </a:rPr>
              <a:t>Epub</a:t>
            </a:r>
            <a:r>
              <a:rPr lang="da-DK" b="0" i="0" dirty="0">
                <a:effectLst/>
                <a:latin typeface="BlinkMacSystemFont"/>
              </a:rPr>
              <a:t> 2020 </a:t>
            </a:r>
            <a:r>
              <a:rPr lang="da-DK" b="0" i="0" dirty="0" err="1">
                <a:effectLst/>
                <a:latin typeface="BlinkMacSystemFont"/>
              </a:rPr>
              <a:t>Dec</a:t>
            </a:r>
            <a:r>
              <a:rPr lang="da-DK" b="0" i="0" dirty="0">
                <a:effectLst/>
                <a:latin typeface="BlinkMacSystemFont"/>
              </a:rPr>
              <a:t> 14. PMID: 33188563.</a:t>
            </a:r>
          </a:p>
        </p:txBody>
      </p:sp>
    </p:spTree>
    <p:extLst>
      <p:ext uri="{BB962C8B-B14F-4D97-AF65-F5344CB8AC3E}">
        <p14:creationId xmlns:p14="http://schemas.microsoft.com/office/powerpoint/2010/main" val="314850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CB22D-41FD-D998-C00C-9E108FD8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/>
              <a:t>Men hvad med andre stoffer?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0FAB-26D4-17F9-2FCA-D659566E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da-DK" sz="2000"/>
              <a:t>Amin-Esmaeili et al så på kokain og amfetamin med de samme briller</a:t>
            </a:r>
          </a:p>
          <a:p>
            <a:r>
              <a:rPr lang="da-DK" sz="2000"/>
              <a:t>Et lavt forbrug (1-4 dage om måneden) var klart bedre på længere sigt end et højt forbrug (5 eller flere dage)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52D7F-18FA-F5EC-9B3E-850C7F38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29" r="3671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CB7DA-7E6C-4EA1-4535-4E38FE1F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Reference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5B6D4-7515-2427-A912-4B1A281C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Amin-</a:t>
            </a:r>
            <a:r>
              <a:rPr lang="da-DK" dirty="0" err="1"/>
              <a:t>Esmaeili</a:t>
            </a:r>
            <a:r>
              <a:rPr lang="da-DK" dirty="0"/>
              <a:t> M, </a:t>
            </a:r>
            <a:r>
              <a:rPr lang="da-DK" dirty="0" err="1"/>
              <a:t>Farokhnia</a:t>
            </a:r>
            <a:r>
              <a:rPr lang="da-DK" dirty="0"/>
              <a:t> M, </a:t>
            </a:r>
            <a:r>
              <a:rPr lang="da-DK" dirty="0" err="1"/>
              <a:t>Susukida</a:t>
            </a:r>
            <a:r>
              <a:rPr lang="da-DK" dirty="0"/>
              <a:t> R, </a:t>
            </a:r>
            <a:r>
              <a:rPr lang="da-DK" dirty="0" err="1"/>
              <a:t>Leggio</a:t>
            </a:r>
            <a:r>
              <a:rPr lang="da-DK" dirty="0"/>
              <a:t> L, Johnson RM, </a:t>
            </a:r>
            <a:r>
              <a:rPr lang="da-DK" dirty="0" err="1"/>
              <a:t>Crum</a:t>
            </a:r>
            <a:r>
              <a:rPr lang="da-DK" dirty="0"/>
              <a:t> RM, </a:t>
            </a:r>
            <a:r>
              <a:rPr lang="da-DK" dirty="0" err="1"/>
              <a:t>Mojtabai</a:t>
            </a:r>
            <a:r>
              <a:rPr lang="da-DK" dirty="0"/>
              <a:t> R. </a:t>
            </a:r>
            <a:r>
              <a:rPr lang="da-DK" dirty="0" err="1"/>
              <a:t>Reduced</a:t>
            </a:r>
            <a:r>
              <a:rPr lang="da-DK" dirty="0"/>
              <a:t> drug </a:t>
            </a:r>
            <a:r>
              <a:rPr lang="da-DK" dirty="0" err="1"/>
              <a:t>use</a:t>
            </a:r>
            <a:r>
              <a:rPr lang="da-DK" dirty="0"/>
              <a:t> as an alternative valid </a:t>
            </a:r>
            <a:r>
              <a:rPr lang="da-DK" dirty="0" err="1"/>
              <a:t>outcome</a:t>
            </a:r>
            <a:r>
              <a:rPr lang="da-DK" dirty="0"/>
              <a:t> in </a:t>
            </a:r>
            <a:r>
              <a:rPr lang="da-DK" dirty="0" err="1"/>
              <a:t>individuals</a:t>
            </a:r>
            <a:r>
              <a:rPr lang="da-DK" dirty="0"/>
              <a:t> with </a:t>
            </a:r>
            <a:r>
              <a:rPr lang="da-DK" dirty="0" err="1"/>
              <a:t>stimulant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i="1" dirty="0" err="1"/>
              <a:t>disorders</a:t>
            </a:r>
            <a:r>
              <a:rPr lang="da-DK" dirty="0"/>
              <a:t>: </a:t>
            </a:r>
            <a:r>
              <a:rPr lang="da-DK" dirty="0" err="1"/>
              <a:t>Findings</a:t>
            </a:r>
            <a:r>
              <a:rPr lang="da-DK" dirty="0"/>
              <a:t> from 13 multisite </a:t>
            </a:r>
            <a:r>
              <a:rPr lang="da-DK" dirty="0" err="1"/>
              <a:t>randomized</a:t>
            </a:r>
            <a:r>
              <a:rPr lang="da-DK" dirty="0"/>
              <a:t> </a:t>
            </a:r>
            <a:r>
              <a:rPr lang="da-DK" dirty="0" err="1"/>
              <a:t>clinical</a:t>
            </a:r>
            <a:r>
              <a:rPr lang="da-DK" dirty="0"/>
              <a:t> </a:t>
            </a:r>
            <a:r>
              <a:rPr lang="da-DK" dirty="0" err="1"/>
              <a:t>trials</a:t>
            </a:r>
            <a:r>
              <a:rPr lang="da-DK" dirty="0"/>
              <a:t>. </a:t>
            </a:r>
            <a:r>
              <a:rPr lang="da-DK" i="1" dirty="0"/>
              <a:t>Addiction</a:t>
            </a:r>
            <a:r>
              <a:rPr lang="da-DK" dirty="0"/>
              <a:t>. 2024 May;119(5):833-843 </a:t>
            </a:r>
            <a:r>
              <a:rPr lang="da-DK" dirty="0" err="1"/>
              <a:t>Tuchman</a:t>
            </a:r>
            <a:r>
              <a:rPr lang="da-DK" dirty="0"/>
              <a:t> FR, Hallgren KA, Richards DK, </a:t>
            </a:r>
            <a:r>
              <a:rPr lang="da-DK" dirty="0" err="1"/>
              <a:t>Aldridge</a:t>
            </a:r>
            <a:r>
              <a:rPr lang="da-DK" dirty="0"/>
              <a:t> A, Anton RF, </a:t>
            </a:r>
            <a:r>
              <a:rPr lang="da-DK" dirty="0" err="1"/>
              <a:t>Aubin</a:t>
            </a:r>
            <a:r>
              <a:rPr lang="da-DK" dirty="0"/>
              <a:t> HJ, </a:t>
            </a:r>
            <a:r>
              <a:rPr lang="da-DK" dirty="0" err="1"/>
              <a:t>Kranzler</a:t>
            </a:r>
            <a:r>
              <a:rPr lang="da-DK" dirty="0"/>
              <a:t> HR, Mann K, </a:t>
            </a:r>
            <a:r>
              <a:rPr lang="da-DK" dirty="0" err="1"/>
              <a:t>O'Malley</a:t>
            </a:r>
            <a:r>
              <a:rPr lang="da-DK" dirty="0"/>
              <a:t> SS,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604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77271-31FE-35B8-9418-6806D45D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 fontScale="90000"/>
          </a:bodyPr>
          <a:lstStyle/>
          <a:p>
            <a:r>
              <a:rPr lang="da-DK" sz="4000" dirty="0"/>
              <a:t>Konklusion – afholdenhed eller reduktion?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72FF-2E72-ADCD-641D-96947F9A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da-DK" sz="2000" dirty="0"/>
              <a:t>Det er sikkert bedst at folk med rusmiddelproblemer bliver afholdende – men det bedste må ikke blive det godes fjende!!!</a:t>
            </a:r>
          </a:p>
        </p:txBody>
      </p:sp>
      <p:pic>
        <p:nvPicPr>
          <p:cNvPr id="5" name="Picture 4" descr="Jeg har forbindelse til Sun">
            <a:extLst>
              <a:ext uri="{FF2B5EF4-FFF2-40B4-BE49-F238E27FC236}">
                <a16:creationId xmlns:a16="http://schemas.microsoft.com/office/drawing/2014/main" id="{759FA53F-6BB4-12DD-AEA9-C4333195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82" r="10997" b="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7CF6D-45FB-A36A-135E-89951188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Spørgsmål nummer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C5EBC-19BD-077D-7673-7573F457D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da-DK" sz="3000" dirty="0"/>
              <a:t>Hvor er rusmidlerne placeret i psykopatologiens landskab</a:t>
            </a:r>
          </a:p>
          <a:p>
            <a:r>
              <a:rPr lang="da-DK" sz="3000" dirty="0"/>
              <a:t>ICD-10 og DSM-5 definerer diagnoser for rusmiddelrelaterede </a:t>
            </a:r>
            <a:r>
              <a:rPr lang="da-DK" sz="3000" dirty="0" err="1"/>
              <a:t>lidelsr</a:t>
            </a:r>
            <a:endParaRPr lang="da-DK" sz="3000" dirty="0"/>
          </a:p>
          <a:p>
            <a:r>
              <a:rPr lang="da-DK" sz="3000" dirty="0"/>
              <a:t>Men hvad er deres relation til andre psykiske problemer?</a:t>
            </a:r>
          </a:p>
        </p:txBody>
      </p:sp>
    </p:spTree>
    <p:extLst>
      <p:ext uri="{BB962C8B-B14F-4D97-AF65-F5344CB8AC3E}">
        <p14:creationId xmlns:p14="http://schemas.microsoft.com/office/powerpoint/2010/main" val="228086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44C5-B720-F888-37DC-560114CC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5335"/>
            <a:ext cx="4654339" cy="2495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Hvor er rusmiddelproblemerne placeret i psykopatologiens landskab?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674DF-6AEF-E2C6-049B-5FE84FEF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80937"/>
            <a:ext cx="4683341" cy="18007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Hvis</a:t>
            </a:r>
            <a:r>
              <a:rPr lang="en-US" sz="2000" dirty="0"/>
              <a:t> </a:t>
            </a:r>
            <a:r>
              <a:rPr lang="en-US" sz="2000" dirty="0" err="1"/>
              <a:t>psykopatologi</a:t>
            </a:r>
            <a:r>
              <a:rPr lang="en-US" sz="2000" dirty="0"/>
              <a:t> er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skov</a:t>
            </a:r>
            <a:r>
              <a:rPr lang="en-US" sz="2000" dirty="0"/>
              <a:t>, </a:t>
            </a:r>
            <a:r>
              <a:rPr lang="en-US" sz="2000" dirty="0" err="1"/>
              <a:t>hvilken</a:t>
            </a:r>
            <a:r>
              <a:rPr lang="en-US" sz="2000" dirty="0"/>
              <a:t> slags </a:t>
            </a:r>
            <a:r>
              <a:rPr lang="en-US" sz="2000" dirty="0" err="1"/>
              <a:t>træ</a:t>
            </a:r>
            <a:r>
              <a:rPr lang="en-US" sz="2000" dirty="0"/>
              <a:t> er </a:t>
            </a:r>
            <a:r>
              <a:rPr lang="en-US" sz="2000" dirty="0" err="1"/>
              <a:t>rusmiddelbrug</a:t>
            </a:r>
            <a:r>
              <a:rPr lang="en-US" sz="2000" dirty="0"/>
              <a:t> </a:t>
            </a:r>
            <a:r>
              <a:rPr lang="en-US" sz="2000" dirty="0" err="1"/>
              <a:t>så</a:t>
            </a:r>
            <a:r>
              <a:rPr lang="en-US" sz="2000" dirty="0"/>
              <a:t>?</a:t>
            </a:r>
          </a:p>
        </p:txBody>
      </p:sp>
      <p:pic>
        <p:nvPicPr>
          <p:cNvPr id="5" name="Picture 4" descr="Stærk grøn skov">
            <a:extLst>
              <a:ext uri="{FF2B5EF4-FFF2-40B4-BE49-F238E27FC236}">
                <a16:creationId xmlns:a16="http://schemas.microsoft.com/office/drawing/2014/main" id="{ABC859AC-E046-2669-0E72-4D9B8C36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74" r="25477" b="-2"/>
          <a:stretch/>
        </p:blipFill>
        <p:spPr>
          <a:xfrm>
            <a:off x="6638988" y="-1"/>
            <a:ext cx="5553012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2C2385A-6F3A-07EF-D18E-AA9E680CE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94B55E-EB5A-B230-96EA-54C8AEB19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58827A-DDAE-A009-92D2-4F4452814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466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EE419-A737-1410-C414-71AA3E6D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Problemer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9B7E72-B679-DFDF-CE52-68EC4EA21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82040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70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6C6F-894E-5674-7002-1E6811AF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Idé</a:t>
            </a:r>
            <a:endParaRPr lang="da-DK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2589E9-1EBE-77B2-6BCF-27F5351376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BC6D-DB67-1539-F0B6-C650DBC4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Original model (narrativt review)</a:t>
            </a:r>
            <a:endParaRPr lang="da-DK" dirty="0"/>
          </a:p>
        </p:txBody>
      </p:sp>
      <p:pic>
        <p:nvPicPr>
          <p:cNvPr id="1026" name="Picture 2" descr="Fig. 1.">
            <a:extLst>
              <a:ext uri="{FF2B5EF4-FFF2-40B4-BE49-F238E27FC236}">
                <a16:creationId xmlns:a16="http://schemas.microsoft.com/office/drawing/2014/main" id="{3DCA002F-C62E-0723-2CC2-32D518C3AF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9" y="1500189"/>
            <a:ext cx="10100810" cy="49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2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21F28-178C-25AF-D93B-892FC08B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Nedslag…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5C5B12-382B-49ED-010F-35FC97895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11039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530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16824-32BD-B49F-CC8E-4E8F6676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Reference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F4514-41D7-F7C2-436F-D57B7E3DC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 b="0" i="0" dirty="0" err="1">
                <a:effectLst/>
                <a:latin typeface="BlinkMacSystemFont"/>
              </a:rPr>
              <a:t>Kotov</a:t>
            </a:r>
            <a:r>
              <a:rPr lang="da-DK" sz="2400" b="0" i="0" dirty="0">
                <a:effectLst/>
                <a:latin typeface="BlinkMacSystemFont"/>
              </a:rPr>
              <a:t> R, </a:t>
            </a:r>
            <a:r>
              <a:rPr lang="da-DK" sz="2400" b="0" i="0" dirty="0" err="1">
                <a:effectLst/>
                <a:latin typeface="BlinkMacSystemFont"/>
              </a:rPr>
              <a:t>Krueger</a:t>
            </a:r>
            <a:r>
              <a:rPr lang="da-DK" sz="2400" b="0" i="0" dirty="0">
                <a:effectLst/>
                <a:latin typeface="BlinkMacSystemFont"/>
              </a:rPr>
              <a:t> RF, Watson D, </a:t>
            </a:r>
            <a:r>
              <a:rPr lang="da-DK" sz="2400" b="0" i="0" dirty="0" err="1">
                <a:effectLst/>
                <a:latin typeface="BlinkMacSystemFont"/>
              </a:rPr>
              <a:t>Achenbach</a:t>
            </a:r>
            <a:r>
              <a:rPr lang="da-DK" sz="2400" b="0" i="0" dirty="0">
                <a:effectLst/>
                <a:latin typeface="BlinkMacSystemFont"/>
              </a:rPr>
              <a:t> TM, </a:t>
            </a:r>
            <a:r>
              <a:rPr lang="da-DK" sz="2400" b="0" i="0" dirty="0" err="1">
                <a:effectLst/>
                <a:latin typeface="BlinkMacSystemFont"/>
              </a:rPr>
              <a:t>Althoff</a:t>
            </a:r>
            <a:r>
              <a:rPr lang="da-DK" sz="2400" b="0" i="0" dirty="0">
                <a:effectLst/>
                <a:latin typeface="BlinkMacSystemFont"/>
              </a:rPr>
              <a:t> RR, </a:t>
            </a:r>
            <a:r>
              <a:rPr lang="da-DK" sz="2400" b="0" i="0" dirty="0" err="1">
                <a:effectLst/>
                <a:latin typeface="BlinkMacSystemFont"/>
              </a:rPr>
              <a:t>Bagby</a:t>
            </a:r>
            <a:r>
              <a:rPr lang="da-DK" sz="2400" b="0" i="0" dirty="0">
                <a:effectLst/>
                <a:latin typeface="BlinkMacSystemFont"/>
              </a:rPr>
              <a:t> RM, Brown TA, Carpenter WT, </a:t>
            </a:r>
            <a:r>
              <a:rPr lang="da-DK" sz="2400" b="0" i="0" dirty="0" err="1">
                <a:effectLst/>
                <a:latin typeface="BlinkMacSystemFont"/>
              </a:rPr>
              <a:t>Caspi</a:t>
            </a:r>
            <a:r>
              <a:rPr lang="da-DK" sz="2400" b="0" i="0" dirty="0">
                <a:effectLst/>
                <a:latin typeface="BlinkMacSystemFont"/>
              </a:rPr>
              <a:t> A, Clark LA, Eaton NR, Forbes MK, </a:t>
            </a:r>
            <a:r>
              <a:rPr lang="da-DK" sz="2400" b="0" i="0" dirty="0" err="1">
                <a:effectLst/>
                <a:latin typeface="BlinkMacSystemFont"/>
              </a:rPr>
              <a:t>Forbush</a:t>
            </a:r>
            <a:r>
              <a:rPr lang="da-DK" sz="2400" b="0" i="0" dirty="0">
                <a:effectLst/>
                <a:latin typeface="BlinkMacSystemFont"/>
              </a:rPr>
              <a:t> KT, Goldberg D, </a:t>
            </a:r>
            <a:r>
              <a:rPr lang="da-DK" sz="2400" b="0" i="0" dirty="0" err="1">
                <a:effectLst/>
                <a:latin typeface="BlinkMacSystemFont"/>
              </a:rPr>
              <a:t>Hasin</a:t>
            </a:r>
            <a:r>
              <a:rPr lang="da-DK" sz="2400" b="0" i="0" dirty="0">
                <a:effectLst/>
                <a:latin typeface="BlinkMacSystemFont"/>
              </a:rPr>
              <a:t> D, </a:t>
            </a:r>
            <a:r>
              <a:rPr lang="da-DK" sz="2400" b="0" i="0" dirty="0" err="1">
                <a:effectLst/>
                <a:latin typeface="BlinkMacSystemFont"/>
              </a:rPr>
              <a:t>Hyman</a:t>
            </a:r>
            <a:r>
              <a:rPr lang="da-DK" sz="2400" b="0" i="0" dirty="0">
                <a:effectLst/>
                <a:latin typeface="BlinkMacSystemFont"/>
              </a:rPr>
              <a:t> SE, Ivanova MY, </a:t>
            </a:r>
            <a:r>
              <a:rPr lang="da-DK" sz="2400" b="0" i="0" dirty="0" err="1">
                <a:effectLst/>
                <a:latin typeface="BlinkMacSystemFont"/>
              </a:rPr>
              <a:t>Lynam</a:t>
            </a:r>
            <a:r>
              <a:rPr lang="da-DK" sz="2400" b="0" i="0" dirty="0">
                <a:effectLst/>
                <a:latin typeface="BlinkMacSystemFont"/>
              </a:rPr>
              <a:t> DR, </a:t>
            </a:r>
            <a:r>
              <a:rPr lang="da-DK" sz="2400" b="0" i="0" dirty="0" err="1">
                <a:effectLst/>
                <a:latin typeface="BlinkMacSystemFont"/>
              </a:rPr>
              <a:t>Markon</a:t>
            </a:r>
            <a:r>
              <a:rPr lang="da-DK" sz="2400" b="0" i="0" dirty="0">
                <a:effectLst/>
                <a:latin typeface="BlinkMacSystemFont"/>
              </a:rPr>
              <a:t> K, Miller JD, </a:t>
            </a:r>
            <a:r>
              <a:rPr lang="da-DK" sz="2400" b="0" i="0" dirty="0" err="1">
                <a:effectLst/>
                <a:latin typeface="BlinkMacSystemFont"/>
              </a:rPr>
              <a:t>Moffitt</a:t>
            </a:r>
            <a:r>
              <a:rPr lang="da-DK" sz="2400" b="0" i="0" dirty="0">
                <a:effectLst/>
                <a:latin typeface="BlinkMacSystemFont"/>
              </a:rPr>
              <a:t> TE, </a:t>
            </a:r>
            <a:r>
              <a:rPr lang="da-DK" sz="2400" b="0" i="0" dirty="0" err="1">
                <a:effectLst/>
                <a:latin typeface="BlinkMacSystemFont"/>
              </a:rPr>
              <a:t>Morey</a:t>
            </a:r>
            <a:r>
              <a:rPr lang="da-DK" sz="2400" b="0" i="0" dirty="0">
                <a:effectLst/>
                <a:latin typeface="BlinkMacSystemFont"/>
              </a:rPr>
              <a:t> LC, </a:t>
            </a:r>
            <a:r>
              <a:rPr lang="da-DK" sz="2400" b="0" i="0" dirty="0" err="1">
                <a:effectLst/>
                <a:latin typeface="BlinkMacSystemFont"/>
              </a:rPr>
              <a:t>Mullins-Sweatt</a:t>
            </a:r>
            <a:r>
              <a:rPr lang="da-DK" sz="2400" b="0" i="0" dirty="0">
                <a:effectLst/>
                <a:latin typeface="BlinkMacSystemFont"/>
              </a:rPr>
              <a:t> SN, </a:t>
            </a:r>
            <a:r>
              <a:rPr lang="da-DK" sz="2400" b="0" i="0" dirty="0" err="1">
                <a:effectLst/>
                <a:latin typeface="BlinkMacSystemFont"/>
              </a:rPr>
              <a:t>Ormel</a:t>
            </a:r>
            <a:r>
              <a:rPr lang="da-DK" sz="2400" b="0" i="0" dirty="0">
                <a:effectLst/>
                <a:latin typeface="BlinkMacSystemFont"/>
              </a:rPr>
              <a:t> J, Patrick CJ, </a:t>
            </a:r>
            <a:r>
              <a:rPr lang="da-DK" sz="2400" b="0" i="0" dirty="0" err="1">
                <a:effectLst/>
                <a:latin typeface="BlinkMacSystemFont"/>
              </a:rPr>
              <a:t>Regier</a:t>
            </a:r>
            <a:r>
              <a:rPr lang="da-DK" sz="2400" b="0" i="0" dirty="0">
                <a:effectLst/>
                <a:latin typeface="BlinkMacSystemFont"/>
              </a:rPr>
              <a:t> DA, </a:t>
            </a:r>
            <a:r>
              <a:rPr lang="da-DK" sz="2400" b="0" i="0" dirty="0" err="1">
                <a:effectLst/>
                <a:latin typeface="BlinkMacSystemFont"/>
              </a:rPr>
              <a:t>Rescorla</a:t>
            </a:r>
            <a:r>
              <a:rPr lang="da-DK" sz="2400" b="0" i="0" dirty="0">
                <a:effectLst/>
                <a:latin typeface="BlinkMacSystemFont"/>
              </a:rPr>
              <a:t> L, </a:t>
            </a:r>
            <a:r>
              <a:rPr lang="da-DK" sz="2400" b="0" i="0" dirty="0" err="1">
                <a:effectLst/>
                <a:latin typeface="BlinkMacSystemFont"/>
              </a:rPr>
              <a:t>Ruggero</a:t>
            </a:r>
            <a:r>
              <a:rPr lang="da-DK" sz="2400" b="0" i="0" dirty="0">
                <a:effectLst/>
                <a:latin typeface="BlinkMacSystemFont"/>
              </a:rPr>
              <a:t> CJ, Samuel DB, Sellbom M, </a:t>
            </a:r>
            <a:r>
              <a:rPr lang="da-DK" sz="2400" b="0" i="0" dirty="0" err="1">
                <a:effectLst/>
                <a:latin typeface="BlinkMacSystemFont"/>
              </a:rPr>
              <a:t>Simms</a:t>
            </a:r>
            <a:r>
              <a:rPr lang="da-DK" sz="2400" b="0" i="0" dirty="0">
                <a:effectLst/>
                <a:latin typeface="BlinkMacSystemFont"/>
              </a:rPr>
              <a:t> LJ, </a:t>
            </a:r>
            <a:r>
              <a:rPr lang="da-DK" sz="2400" b="0" i="0" dirty="0" err="1">
                <a:effectLst/>
                <a:latin typeface="BlinkMacSystemFont"/>
              </a:rPr>
              <a:t>Skodol</a:t>
            </a:r>
            <a:r>
              <a:rPr lang="da-DK" sz="2400" b="0" i="0" dirty="0">
                <a:effectLst/>
                <a:latin typeface="BlinkMacSystemFont"/>
              </a:rPr>
              <a:t> AE, </a:t>
            </a:r>
            <a:r>
              <a:rPr lang="da-DK" sz="2400" b="0" i="0" dirty="0" err="1">
                <a:effectLst/>
                <a:latin typeface="BlinkMacSystemFont"/>
              </a:rPr>
              <a:t>Slade</a:t>
            </a:r>
            <a:r>
              <a:rPr lang="da-DK" sz="2400" b="0" i="0" dirty="0">
                <a:effectLst/>
                <a:latin typeface="BlinkMacSystemFont"/>
              </a:rPr>
              <a:t> T, South SC, </a:t>
            </a:r>
            <a:r>
              <a:rPr lang="da-DK" sz="2400" b="0" i="0" dirty="0" err="1">
                <a:effectLst/>
                <a:latin typeface="BlinkMacSystemFont"/>
              </a:rPr>
              <a:t>Tackett</a:t>
            </a:r>
            <a:r>
              <a:rPr lang="da-DK" sz="2400" b="0" i="0" dirty="0">
                <a:effectLst/>
                <a:latin typeface="BlinkMacSystemFont"/>
              </a:rPr>
              <a:t> JL, </a:t>
            </a:r>
            <a:r>
              <a:rPr lang="da-DK" sz="2400" b="0" i="0" dirty="0" err="1">
                <a:effectLst/>
                <a:latin typeface="BlinkMacSystemFont"/>
              </a:rPr>
              <a:t>Waldman</a:t>
            </a:r>
            <a:r>
              <a:rPr lang="da-DK" sz="2400" b="0" i="0" dirty="0">
                <a:effectLst/>
                <a:latin typeface="BlinkMacSystemFont"/>
              </a:rPr>
              <a:t> ID, </a:t>
            </a:r>
            <a:r>
              <a:rPr lang="da-DK" sz="2400" b="0" i="0" dirty="0" err="1">
                <a:effectLst/>
                <a:latin typeface="BlinkMacSystemFont"/>
              </a:rPr>
              <a:t>Waszczuk</a:t>
            </a:r>
            <a:r>
              <a:rPr lang="da-DK" sz="2400" b="0" i="0" dirty="0">
                <a:effectLst/>
                <a:latin typeface="BlinkMacSystemFont"/>
              </a:rPr>
              <a:t> MA, </a:t>
            </a:r>
            <a:r>
              <a:rPr lang="da-DK" sz="2400" b="0" i="0" dirty="0" err="1">
                <a:effectLst/>
                <a:latin typeface="BlinkMacSystemFont"/>
              </a:rPr>
              <a:t>Widiger</a:t>
            </a:r>
            <a:r>
              <a:rPr lang="da-DK" sz="2400" b="0" i="0" dirty="0">
                <a:effectLst/>
                <a:latin typeface="BlinkMacSystemFont"/>
              </a:rPr>
              <a:t> TA, Wright AGC, </a:t>
            </a:r>
            <a:r>
              <a:rPr lang="da-DK" sz="2400" b="0" i="0" dirty="0" err="1">
                <a:effectLst/>
                <a:latin typeface="BlinkMacSystemFont"/>
              </a:rPr>
              <a:t>Zimmerman</a:t>
            </a:r>
            <a:r>
              <a:rPr lang="da-DK" sz="2400" b="0" i="0" dirty="0">
                <a:effectLst/>
                <a:latin typeface="BlinkMacSystemFont"/>
              </a:rPr>
              <a:t> M. The </a:t>
            </a:r>
            <a:r>
              <a:rPr lang="da-DK" sz="2400" b="0" i="0" dirty="0" err="1">
                <a:effectLst/>
                <a:latin typeface="BlinkMacSystemFont"/>
              </a:rPr>
              <a:t>Hierarchical</a:t>
            </a:r>
            <a:r>
              <a:rPr lang="da-DK" sz="2400" b="0" i="0" dirty="0">
                <a:effectLst/>
                <a:latin typeface="BlinkMacSystemFont"/>
              </a:rPr>
              <a:t> </a:t>
            </a:r>
            <a:r>
              <a:rPr lang="da-DK" sz="2400" b="0" i="0" dirty="0" err="1">
                <a:effectLst/>
                <a:latin typeface="BlinkMacSystemFont"/>
              </a:rPr>
              <a:t>Taxonomy</a:t>
            </a:r>
            <a:r>
              <a:rPr lang="da-DK" sz="2400" b="0" i="0" dirty="0">
                <a:effectLst/>
                <a:latin typeface="BlinkMacSystemFont"/>
              </a:rPr>
              <a:t> of </a:t>
            </a:r>
            <a:r>
              <a:rPr lang="da-DK" sz="2400" b="0" i="0" dirty="0" err="1">
                <a:effectLst/>
                <a:latin typeface="BlinkMacSystemFont"/>
              </a:rPr>
              <a:t>Psychopathology</a:t>
            </a:r>
            <a:r>
              <a:rPr lang="da-DK" sz="2400" b="0" i="0" dirty="0">
                <a:effectLst/>
                <a:latin typeface="BlinkMacSystemFont"/>
              </a:rPr>
              <a:t> (</a:t>
            </a:r>
            <a:r>
              <a:rPr lang="da-DK" sz="2400" b="0" i="0" dirty="0" err="1">
                <a:effectLst/>
                <a:latin typeface="BlinkMacSystemFont"/>
              </a:rPr>
              <a:t>HiTOP</a:t>
            </a:r>
            <a:r>
              <a:rPr lang="da-DK" sz="2400" b="0" i="0" dirty="0">
                <a:effectLst/>
                <a:latin typeface="BlinkMacSystemFont"/>
              </a:rPr>
              <a:t>): A dimensional alternative to </a:t>
            </a:r>
            <a:r>
              <a:rPr lang="da-DK" sz="2400" b="0" i="0" dirty="0" err="1">
                <a:effectLst/>
                <a:latin typeface="BlinkMacSystemFont"/>
              </a:rPr>
              <a:t>traditional</a:t>
            </a:r>
            <a:r>
              <a:rPr lang="da-DK" sz="2400" b="0" i="0" dirty="0">
                <a:effectLst/>
                <a:latin typeface="BlinkMacSystemFont"/>
              </a:rPr>
              <a:t> </a:t>
            </a:r>
            <a:r>
              <a:rPr lang="da-DK" sz="2400" b="0" i="0" dirty="0" err="1">
                <a:effectLst/>
                <a:latin typeface="BlinkMacSystemFont"/>
              </a:rPr>
              <a:t>nosologies</a:t>
            </a:r>
            <a:r>
              <a:rPr lang="da-DK" sz="2400" b="0" i="0" dirty="0">
                <a:effectLst/>
                <a:latin typeface="BlinkMacSystemFont"/>
              </a:rPr>
              <a:t>. </a:t>
            </a:r>
            <a:r>
              <a:rPr lang="da-DK" sz="2400" b="0" i="1" dirty="0">
                <a:effectLst/>
                <a:latin typeface="BlinkMacSystemFont"/>
              </a:rPr>
              <a:t>J Abnorm </a:t>
            </a:r>
            <a:r>
              <a:rPr lang="da-DK" sz="2400" b="0" i="1" dirty="0" err="1">
                <a:effectLst/>
                <a:latin typeface="BlinkMacSystemFont"/>
              </a:rPr>
              <a:t>Psychol</a:t>
            </a:r>
            <a:r>
              <a:rPr lang="da-DK" sz="2400" b="0" i="0" dirty="0">
                <a:effectLst/>
                <a:latin typeface="BlinkMacSystemFont"/>
              </a:rPr>
              <a:t>. 2017 May;126(4):454-477. </a:t>
            </a:r>
            <a:r>
              <a:rPr lang="da-DK" sz="2400" b="0" i="0" dirty="0" err="1">
                <a:effectLst/>
                <a:latin typeface="BlinkMacSystemFont"/>
              </a:rPr>
              <a:t>doi</a:t>
            </a:r>
            <a:r>
              <a:rPr lang="da-DK" sz="2400" b="0" i="0" dirty="0">
                <a:effectLst/>
                <a:latin typeface="BlinkMacSystemFont"/>
              </a:rPr>
              <a:t>: 10.1037/abn0000258. </a:t>
            </a:r>
            <a:r>
              <a:rPr lang="da-DK" sz="2400" b="0" i="0" dirty="0" err="1">
                <a:effectLst/>
                <a:latin typeface="BlinkMacSystemFont"/>
              </a:rPr>
              <a:t>Epub</a:t>
            </a:r>
            <a:r>
              <a:rPr lang="da-DK" sz="2400" b="0" i="0" dirty="0">
                <a:effectLst/>
                <a:latin typeface="BlinkMacSystemFont"/>
              </a:rPr>
              <a:t> 2017 Mar 23. PMID: 28333488.</a:t>
            </a:r>
            <a:br>
              <a:rPr lang="da-DK" sz="2400" b="0" i="0" dirty="0">
                <a:effectLst/>
                <a:latin typeface="BlinkMacSystemFont"/>
              </a:rPr>
            </a:b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2242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169535-6918-4104-DF9F-5C3D8856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Revideret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1D36A-259D-4D16-941C-1B2737F8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Kvantitativt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49940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48296-2EE4-9BE6-EB3F-7A2B7106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da-DK" sz="4800"/>
              <a:t>Metode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C85BD-BE3A-207E-B2FC-7F1BBD31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da-DK" sz="2200"/>
              <a:t>Kombinerede interviewbaserede diagnoser (diagnoser, hvor der spørges til konkrete symptomer, og der spørges ind til hvert symptom)</a:t>
            </a:r>
          </a:p>
          <a:p>
            <a:r>
              <a:rPr lang="da-DK" sz="2200"/>
              <a:t>Kun DSM</a:t>
            </a:r>
          </a:p>
          <a:p>
            <a:r>
              <a:rPr lang="da-DK" sz="2200"/>
              <a:t>Kombinerede korrelationerne til at lave en samlet faktorstruktur</a:t>
            </a:r>
          </a:p>
        </p:txBody>
      </p:sp>
    </p:spTree>
    <p:extLst>
      <p:ext uri="{BB962C8B-B14F-4D97-AF65-F5344CB8AC3E}">
        <p14:creationId xmlns:p14="http://schemas.microsoft.com/office/powerpoint/2010/main" val="29873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C304-F4EB-FE1A-9B34-17F0813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 hvor er rusmiddelproblemerne placeret?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0E2EB-D97E-3D94-7237-34875D9D8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500026"/>
            <a:ext cx="7343775" cy="5035189"/>
          </a:xfrm>
        </p:spPr>
      </p:pic>
    </p:spTree>
    <p:extLst>
      <p:ext uri="{BB962C8B-B14F-4D97-AF65-F5344CB8AC3E}">
        <p14:creationId xmlns:p14="http://schemas.microsoft.com/office/powerpoint/2010/main" val="3080054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C304-F4EB-FE1A-9B34-17F0813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er rusmiddelproblemerne placeret?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0E2EB-D97E-3D94-7237-34875D9D8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500026"/>
            <a:ext cx="7343775" cy="5035189"/>
          </a:xfr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4063D09-0FB9-32F7-45D0-ABA4D4B19DE6}"/>
              </a:ext>
            </a:extLst>
          </p:cNvPr>
          <p:cNvSpPr/>
          <p:nvPr/>
        </p:nvSpPr>
        <p:spPr>
          <a:xfrm>
            <a:off x="6600825" y="4129088"/>
            <a:ext cx="2014538" cy="15716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418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FBDA6-A17A-CCA7-6A8E-729E4035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Reference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8758B-00C5-DC75-ACB1-A64C5D71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dirty="0" err="1"/>
              <a:t>Ringwald</a:t>
            </a:r>
            <a:r>
              <a:rPr lang="da-DK" dirty="0"/>
              <a:t> WR, Forbes MK, Wright AGC (2023). Meta-</a:t>
            </a:r>
            <a:r>
              <a:rPr lang="da-DK" dirty="0" err="1"/>
              <a:t>analysis</a:t>
            </a:r>
            <a:r>
              <a:rPr lang="da-DK" dirty="0"/>
              <a:t> of </a:t>
            </a:r>
            <a:r>
              <a:rPr lang="da-DK" dirty="0" err="1"/>
              <a:t>structural</a:t>
            </a:r>
            <a:r>
              <a:rPr lang="da-DK" dirty="0"/>
              <a:t> </a:t>
            </a:r>
            <a:r>
              <a:rPr lang="da-DK" dirty="0" err="1"/>
              <a:t>evidence</a:t>
            </a:r>
            <a:r>
              <a:rPr lang="da-DK" dirty="0"/>
              <a:t> for the </a:t>
            </a:r>
            <a:r>
              <a:rPr lang="da-DK" dirty="0" err="1"/>
              <a:t>Hierarchical</a:t>
            </a:r>
            <a:r>
              <a:rPr lang="da-DK" dirty="0"/>
              <a:t> </a:t>
            </a:r>
            <a:r>
              <a:rPr lang="da-DK" dirty="0" err="1"/>
              <a:t>Taxonomy</a:t>
            </a:r>
            <a:r>
              <a:rPr lang="da-DK" dirty="0"/>
              <a:t> of </a:t>
            </a:r>
            <a:r>
              <a:rPr lang="da-DK" dirty="0" err="1"/>
              <a:t>Psychopathology</a:t>
            </a:r>
            <a:r>
              <a:rPr lang="da-DK" dirty="0"/>
              <a:t> (</a:t>
            </a:r>
            <a:r>
              <a:rPr lang="da-DK" dirty="0" err="1"/>
              <a:t>HiTOP</a:t>
            </a:r>
            <a:r>
              <a:rPr lang="da-DK" dirty="0"/>
              <a:t>) model. </a:t>
            </a:r>
            <a:r>
              <a:rPr lang="da-DK" dirty="0" err="1"/>
              <a:t>Psychological</a:t>
            </a:r>
            <a:r>
              <a:rPr lang="da-DK" dirty="0"/>
              <a:t> Medicine 53, 533–546. </a:t>
            </a:r>
            <a:r>
              <a:rPr lang="da-DK" dirty="0">
                <a:hlinkClick r:id="rId2"/>
              </a:rPr>
              <a:t>https://doi.org/10.1017/S0033291721001902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701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F3C25D-51D3-B06C-D12E-583D1260B8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6D8917-93D6-AD1E-5A1A-E2F401BE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4400" dirty="0">
                <a:solidFill>
                  <a:schemeClr val="tx2"/>
                </a:solidFill>
              </a:rPr>
              <a:t>Hvad betyder eksternaliserende og antagonistiske træk for livsforløbet:</a:t>
            </a:r>
            <a:br>
              <a:rPr lang="da-DK" sz="4400" dirty="0">
                <a:solidFill>
                  <a:schemeClr val="tx2"/>
                </a:solidFill>
              </a:rPr>
            </a:br>
            <a:r>
              <a:rPr lang="da-DK" dirty="0"/>
              <a:t>Langtidsstudie – fra barndom til tidlig voksenalder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C40D7B-A2F1-FE6D-47FD-0E7DB00B9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9156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0143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0124E-66DC-6836-8F0A-04AFD86B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Reference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159CE-70D1-7655-F089-45E9C639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0" i="0" dirty="0" err="1">
                <a:effectLst/>
                <a:latin typeface="Merriweather Sans" pitchFamily="2" charset="0"/>
              </a:rPr>
              <a:t>Goulter</a:t>
            </a:r>
            <a:r>
              <a:rPr lang="en-US" sz="2600" b="0" i="0" dirty="0">
                <a:effectLst/>
                <a:latin typeface="Merriweather Sans" pitchFamily="2" charset="0"/>
              </a:rPr>
              <a:t>, N., Oberth, C., McMahon, R.J. </a:t>
            </a:r>
            <a:r>
              <a:rPr lang="en-US" sz="2600" b="0" i="1" dirty="0">
                <a:effectLst/>
                <a:latin typeface="Merriweather Sans" pitchFamily="2" charset="0"/>
              </a:rPr>
              <a:t>et al.</a:t>
            </a:r>
            <a:r>
              <a:rPr lang="en-US" sz="2600" b="0" i="0" dirty="0">
                <a:effectLst/>
                <a:latin typeface="Merriweather Sans" pitchFamily="2" charset="0"/>
              </a:rPr>
              <a:t> Predictive Validity of Adolescent Callous-Unemotional Traits and Conduct Problems with Respect to Adult Outcomes: High- and Low-Risk Samples. </a:t>
            </a:r>
            <a:r>
              <a:rPr lang="en-US" sz="2600" b="0" i="1" dirty="0">
                <a:effectLst/>
                <a:latin typeface="Merriweather Sans" pitchFamily="2" charset="0"/>
              </a:rPr>
              <a:t>Child Psychiatry Hum Dev</a:t>
            </a:r>
            <a:r>
              <a:rPr lang="en-US" sz="2600" b="0" i="0" dirty="0">
                <a:effectLst/>
                <a:latin typeface="Merriweather Sans" pitchFamily="2" charset="0"/>
              </a:rPr>
              <a:t> </a:t>
            </a:r>
            <a:r>
              <a:rPr lang="en-US" sz="2600" b="1" i="0" dirty="0">
                <a:effectLst/>
                <a:latin typeface="Merriweather Sans" pitchFamily="2" charset="0"/>
              </a:rPr>
              <a:t>54</a:t>
            </a:r>
            <a:r>
              <a:rPr lang="en-US" sz="2600" b="0" i="0" dirty="0">
                <a:effectLst/>
                <a:latin typeface="Merriweather Sans" pitchFamily="2" charset="0"/>
              </a:rPr>
              <a:t>, 1321–1335 (2023). https://doi.org/10.1007/s10578-022-01334-7</a:t>
            </a:r>
          </a:p>
          <a:p>
            <a:pPr marL="0" indent="0">
              <a:buNone/>
            </a:pP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151548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6C553-24FA-1906-C3DD-83BAEF4E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da-DK" sz="1900" dirty="0"/>
              <a:t>Hvad betyder eksternaliserende og internaliserende problemer for behandlingsforløbet i behandling for stofproblemer?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081FEE3-8773-CD6D-3BB0-606D47A48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6886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642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4FFDF5-D9AB-AE6B-CA66-D88E297C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7B5E9-89EF-A3A6-1D08-4EBD0BD4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Mål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2EB2E9-8A6B-6F11-F61C-F445C756F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0010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164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10B04-0BCB-3878-FCD8-6FA8F235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Mange ting har ikke ændret sig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CA3D28-6B65-1571-7149-A0704EAEA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1064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715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CA8E0-E57F-10A9-FA49-E7622ADC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Resultater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A4EB58-B434-1DAC-1062-6EC77EDDAA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020687"/>
            <a:ext cx="6780700" cy="4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72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41F6B-8207-FF32-35A3-B89B3E1F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Reference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ED02-296B-33A0-D946-C706E4D59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b="0" i="0" dirty="0">
                <a:effectLst/>
                <a:latin typeface="BlinkMacSystemFont"/>
              </a:rPr>
              <a:t>Hesse M, Jones S, Pedersen MM, Skov KBE, Thylstrup B, Pedersen MU. The </a:t>
            </a:r>
            <a:r>
              <a:rPr lang="da-DK" b="0" i="0" dirty="0" err="1">
                <a:effectLst/>
                <a:latin typeface="BlinkMacSystemFont"/>
              </a:rPr>
              <a:t>predictive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value</a:t>
            </a:r>
            <a:r>
              <a:rPr lang="da-DK" b="0" i="0" dirty="0">
                <a:effectLst/>
                <a:latin typeface="BlinkMacSystemFont"/>
              </a:rPr>
              <a:t> of brief measures of </a:t>
            </a:r>
            <a:r>
              <a:rPr lang="da-DK" b="0" i="0" dirty="0" err="1">
                <a:effectLst/>
                <a:latin typeface="BlinkMacSystemFont"/>
              </a:rPr>
              <a:t>externalizing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behavior</a:t>
            </a:r>
            <a:r>
              <a:rPr lang="da-DK" b="0" i="0" dirty="0">
                <a:effectLst/>
                <a:latin typeface="BlinkMacSystemFont"/>
              </a:rPr>
              <a:t> and </a:t>
            </a:r>
            <a:r>
              <a:rPr lang="da-DK" b="0" i="0" dirty="0" err="1">
                <a:effectLst/>
                <a:latin typeface="BlinkMacSystemFont"/>
              </a:rPr>
              <a:t>internalizing</a:t>
            </a:r>
            <a:r>
              <a:rPr lang="da-DK" b="0" i="0" dirty="0">
                <a:effectLst/>
                <a:latin typeface="BlinkMacSystemFont"/>
              </a:rPr>
              <a:t> problems in </a:t>
            </a:r>
            <a:r>
              <a:rPr lang="da-DK" b="0" i="0" dirty="0" err="1">
                <a:effectLst/>
                <a:latin typeface="BlinkMacSystemFont"/>
              </a:rPr>
              <a:t>young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people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receiving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substance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use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treatment</a:t>
            </a:r>
            <a:r>
              <a:rPr lang="da-DK" b="0" i="0" dirty="0">
                <a:effectLst/>
                <a:latin typeface="BlinkMacSystemFont"/>
              </a:rPr>
              <a:t>: A </a:t>
            </a:r>
            <a:r>
              <a:rPr lang="da-DK" b="0" i="0" dirty="0" err="1">
                <a:effectLst/>
                <a:latin typeface="BlinkMacSystemFont"/>
              </a:rPr>
              <a:t>secondary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analysis</a:t>
            </a:r>
            <a:r>
              <a:rPr lang="da-DK" b="0" i="0" dirty="0">
                <a:effectLst/>
                <a:latin typeface="BlinkMacSystemFont"/>
              </a:rPr>
              <a:t>. </a:t>
            </a:r>
            <a:r>
              <a:rPr lang="da-DK" b="0" i="0" dirty="0" err="1">
                <a:effectLst/>
                <a:latin typeface="BlinkMacSystemFont"/>
              </a:rPr>
              <a:t>Addict</a:t>
            </a:r>
            <a:r>
              <a:rPr lang="da-DK" b="0" i="0" dirty="0">
                <a:effectLst/>
                <a:latin typeface="BlinkMacSystemFont"/>
              </a:rPr>
              <a:t> </a:t>
            </a:r>
            <a:r>
              <a:rPr lang="da-DK" b="0" i="0" dirty="0" err="1">
                <a:effectLst/>
                <a:latin typeface="BlinkMacSystemFont"/>
              </a:rPr>
              <a:t>Behav</a:t>
            </a:r>
            <a:r>
              <a:rPr lang="da-DK" b="0" i="0" dirty="0">
                <a:effectLst/>
                <a:latin typeface="BlinkMacSystemFont"/>
              </a:rPr>
              <a:t>. 2023 Apr;139:107574. </a:t>
            </a:r>
            <a:r>
              <a:rPr lang="da-DK" b="0" i="0" dirty="0" err="1">
                <a:effectLst/>
                <a:latin typeface="BlinkMacSystemFont"/>
              </a:rPr>
              <a:t>doi</a:t>
            </a:r>
            <a:r>
              <a:rPr lang="da-DK" b="0" i="0" dirty="0">
                <a:effectLst/>
                <a:latin typeface="BlinkMacSystemFont"/>
              </a:rPr>
              <a:t>: 10.1016/j.addbeh.2022.107574. </a:t>
            </a:r>
            <a:r>
              <a:rPr lang="da-DK" b="0" i="0" dirty="0" err="1">
                <a:effectLst/>
                <a:latin typeface="BlinkMacSystemFont"/>
              </a:rPr>
              <a:t>Epub</a:t>
            </a:r>
            <a:r>
              <a:rPr lang="da-DK" b="0" i="0" dirty="0">
                <a:effectLst/>
                <a:latin typeface="BlinkMacSystemFont"/>
              </a:rPr>
              <a:t> 2022 </a:t>
            </a:r>
            <a:r>
              <a:rPr lang="da-DK" b="0" i="0" dirty="0" err="1">
                <a:effectLst/>
                <a:latin typeface="BlinkMacSystemFont"/>
              </a:rPr>
              <a:t>Dec</a:t>
            </a:r>
            <a:r>
              <a:rPr lang="da-DK" b="0" i="0" dirty="0">
                <a:effectLst/>
                <a:latin typeface="BlinkMacSystemFont"/>
              </a:rPr>
              <a:t> 10. PMID: 36565530.</a:t>
            </a:r>
          </a:p>
        </p:txBody>
      </p:sp>
    </p:spTree>
    <p:extLst>
      <p:ext uri="{BB962C8B-B14F-4D97-AF65-F5344CB8AC3E}">
        <p14:creationId xmlns:p14="http://schemas.microsoft.com/office/powerpoint/2010/main" val="3600262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B024D-1DDE-4599-DE4B-8FC3CFF4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 var bare det,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jeg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ville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sige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Hej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0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F99B-8AC2-33AC-A9BC-D64E1144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Andre ting har…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948E-789D-225C-D0DD-C288BC93D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Genetik fylder virkelig meget (men har ikke givet behandlinger eller tests)</a:t>
            </a:r>
          </a:p>
          <a:p>
            <a:r>
              <a:rPr lang="da-DK" dirty="0"/>
              <a:t>Vi har bedre empiri på spørgsmålet om afholdenhed og kontrolleret forbrug</a:t>
            </a:r>
          </a:p>
          <a:p>
            <a:r>
              <a:rPr lang="da-DK" dirty="0"/>
              <a:t>Vi har en anden forståelse af belønningssystemerne i hjernen, og jeg vil også påstå af de psykosociale belønningssystemer og deres forvridning</a:t>
            </a:r>
          </a:p>
        </p:txBody>
      </p:sp>
    </p:spTree>
    <p:extLst>
      <p:ext uri="{BB962C8B-B14F-4D97-AF65-F5344CB8AC3E}">
        <p14:creationId xmlns:p14="http://schemas.microsoft.com/office/powerpoint/2010/main" val="356375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2F264-4EEA-E605-56B9-B0C4F97C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Spørgsmål nummer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7C07D-B7E0-26F3-E634-DCD3675E7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da-DK" sz="3000" dirty="0"/>
              <a:t>Er det muligt, at profitere af behandling uden at stoppe helt med at bruge rusmidler (eller sit primære rusmiddel)?</a:t>
            </a:r>
          </a:p>
        </p:txBody>
      </p:sp>
    </p:spTree>
    <p:extLst>
      <p:ext uri="{BB962C8B-B14F-4D97-AF65-F5344CB8AC3E}">
        <p14:creationId xmlns:p14="http://schemas.microsoft.com/office/powerpoint/2010/main" val="234032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C4FA4-2E2A-37DF-5E1B-85D80D08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da-DK" sz="3700"/>
              <a:t>Kan man komme sig uden at være afholdende (1)?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97580-0072-05F7-6856-3BB51C345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da-DK" sz="1700"/>
              <a:t>Witkiewitz et al fulgte 877 patienter (2018)</a:t>
            </a:r>
          </a:p>
          <a:p>
            <a:r>
              <a:rPr lang="da-DK" sz="1700"/>
              <a:t>16% drak kontinuerligt under behandlingen</a:t>
            </a:r>
          </a:p>
          <a:p>
            <a:r>
              <a:rPr lang="da-DK" sz="1700"/>
              <a:t>6% blev først afholdende, men faldt så i og drak voldsomt</a:t>
            </a:r>
          </a:p>
          <a:p>
            <a:r>
              <a:rPr lang="da-DK" sz="1700"/>
              <a:t>10% drak først voldsomt men gik så mod afholdenhed</a:t>
            </a:r>
          </a:p>
          <a:p>
            <a:r>
              <a:rPr lang="da-DK" sz="1700"/>
              <a:t>7% svingede mellem lavrisiko og tung druk</a:t>
            </a:r>
          </a:p>
          <a:p>
            <a:r>
              <a:rPr lang="da-DK" sz="1700"/>
              <a:t>11% svingede mellem afholdenhed og tungt forbrug, og 37% var helt eller næsten totalt afholdende.</a:t>
            </a:r>
          </a:p>
          <a:p>
            <a:r>
              <a:rPr lang="da-DK" sz="1700"/>
              <a:t>Perioder med lavt forbrug var afgørende for funktionsniveau efter behandling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85850-C540-F1FA-3EE8-BE4AF65A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54" r="4536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35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D7CBF-E72B-CCED-C750-E467A430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3700"/>
              <a:t>Kan man komme sig uden at være afholdende (2)?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C28E-DCD8-B318-973B-3FA179C88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da-DK" sz="2000" dirty="0"/>
              <a:t>Ti år senere (146 af de samme patienter indenfor et snævert område):</a:t>
            </a:r>
          </a:p>
          <a:p>
            <a:r>
              <a:rPr lang="da-DK" sz="2000" dirty="0"/>
              <a:t>Nu var det afgørende, hvordan man havde haft det undervejs – ikke hvordan man havde drukket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E1433-455F-95A2-DE20-A1A45D7C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37" r="2240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6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ribbon&#10;&#10;Description automatically generated">
            <a:extLst>
              <a:ext uri="{FF2B5EF4-FFF2-40B4-BE49-F238E27FC236}">
                <a16:creationId xmlns:a16="http://schemas.microsoft.com/office/drawing/2014/main" id="{7C2C38E6-6EED-2701-901C-4C3E37AB6D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72E4F-0E09-ACC5-B3B6-AF3B22DB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Kan man komme sig uden at være afholdende (3)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0E12EE-3342-21C8-0E8F-6934F43C8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427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651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7E17F-F306-DC56-8906-6F5D8945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Referencer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2BCF2-7266-79A0-B823-11421D17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sz="1800" dirty="0" err="1"/>
              <a:t>Witkiewitz</a:t>
            </a:r>
            <a:r>
              <a:rPr lang="da-DK" sz="1800" dirty="0"/>
              <a:t> K, </a:t>
            </a:r>
            <a:r>
              <a:rPr lang="da-DK" sz="1800" dirty="0" err="1"/>
              <a:t>Kirouac</a:t>
            </a:r>
            <a:r>
              <a:rPr lang="da-DK" sz="1800" dirty="0"/>
              <a:t> M, Roos CR, Wilson AD, Hallgren KA, Bravo AJ, Montes KS, </a:t>
            </a:r>
            <a:r>
              <a:rPr lang="da-DK" sz="1800" dirty="0" err="1"/>
              <a:t>Maisto</a:t>
            </a:r>
            <a:r>
              <a:rPr lang="da-DK" sz="1800" dirty="0"/>
              <a:t> SA. </a:t>
            </a:r>
            <a:r>
              <a:rPr lang="da-DK" sz="1800" dirty="0" err="1"/>
              <a:t>Abstinence</a:t>
            </a:r>
            <a:r>
              <a:rPr lang="da-DK" sz="1800" dirty="0"/>
              <a:t> and low </a:t>
            </a:r>
            <a:r>
              <a:rPr lang="da-DK" sz="1800" dirty="0" err="1"/>
              <a:t>risk</a:t>
            </a:r>
            <a:r>
              <a:rPr lang="da-DK" sz="1800" dirty="0"/>
              <a:t> </a:t>
            </a:r>
            <a:r>
              <a:rPr lang="da-DK" sz="1800" dirty="0" err="1"/>
              <a:t>drinking</a:t>
            </a:r>
            <a:r>
              <a:rPr lang="da-DK" sz="1800" dirty="0"/>
              <a:t> </a:t>
            </a:r>
            <a:r>
              <a:rPr lang="da-DK" sz="1800" dirty="0" err="1"/>
              <a:t>during</a:t>
            </a:r>
            <a:r>
              <a:rPr lang="da-DK" sz="1800" dirty="0"/>
              <a:t> </a:t>
            </a:r>
            <a:r>
              <a:rPr lang="da-DK" sz="1800" dirty="0" err="1"/>
              <a:t>treatment</a:t>
            </a:r>
            <a:r>
              <a:rPr lang="da-DK" sz="1800" dirty="0"/>
              <a:t>: Association with </a:t>
            </a:r>
            <a:r>
              <a:rPr lang="da-DK" sz="1800" dirty="0" err="1"/>
              <a:t>psychosocial</a:t>
            </a:r>
            <a:r>
              <a:rPr lang="da-DK" sz="1800" dirty="0"/>
              <a:t> </a:t>
            </a:r>
            <a:r>
              <a:rPr lang="da-DK" sz="1800" dirty="0" err="1"/>
              <a:t>functioning</a:t>
            </a:r>
            <a:r>
              <a:rPr lang="da-DK" sz="1800" dirty="0"/>
              <a:t>, </a:t>
            </a:r>
            <a:r>
              <a:rPr lang="da-DK" sz="1800" dirty="0" err="1"/>
              <a:t>alcohol</a:t>
            </a:r>
            <a:r>
              <a:rPr lang="da-DK" sz="1800" dirty="0"/>
              <a:t> </a:t>
            </a:r>
            <a:r>
              <a:rPr lang="da-DK" sz="1800" dirty="0" err="1"/>
              <a:t>use</a:t>
            </a:r>
            <a:r>
              <a:rPr lang="da-DK" sz="1800" dirty="0"/>
              <a:t>, and </a:t>
            </a:r>
            <a:r>
              <a:rPr lang="da-DK" sz="1800" dirty="0" err="1"/>
              <a:t>alcohol</a:t>
            </a:r>
            <a:r>
              <a:rPr lang="da-DK" sz="1800" dirty="0"/>
              <a:t> problems 3 </a:t>
            </a:r>
            <a:r>
              <a:rPr lang="da-DK" sz="1800" dirty="0" err="1"/>
              <a:t>years</a:t>
            </a:r>
            <a:r>
              <a:rPr lang="da-DK" sz="1800" dirty="0"/>
              <a:t> </a:t>
            </a:r>
            <a:r>
              <a:rPr lang="da-DK" sz="1800" dirty="0" err="1"/>
              <a:t>following</a:t>
            </a:r>
            <a:r>
              <a:rPr lang="da-DK" sz="1800" dirty="0"/>
              <a:t> </a:t>
            </a:r>
            <a:r>
              <a:rPr lang="da-DK" sz="1800" dirty="0" err="1"/>
              <a:t>treatment</a:t>
            </a:r>
            <a:r>
              <a:rPr lang="da-DK" sz="1800" dirty="0"/>
              <a:t>. </a:t>
            </a:r>
            <a:r>
              <a:rPr lang="da-DK" sz="1800" i="1" dirty="0" err="1"/>
              <a:t>Psychol</a:t>
            </a:r>
            <a:r>
              <a:rPr lang="da-DK" sz="1800" i="1" dirty="0"/>
              <a:t> </a:t>
            </a:r>
            <a:r>
              <a:rPr lang="da-DK" sz="1800" i="1" dirty="0" err="1"/>
              <a:t>Addict</a:t>
            </a:r>
            <a:r>
              <a:rPr lang="da-DK" sz="1800" i="1" dirty="0"/>
              <a:t> </a:t>
            </a:r>
            <a:r>
              <a:rPr lang="da-DK" sz="1800" i="1" dirty="0" err="1"/>
              <a:t>Behav</a:t>
            </a:r>
            <a:r>
              <a:rPr lang="da-DK" sz="1800" dirty="0"/>
              <a:t>. 2018 Sep;32(6):639-646. </a:t>
            </a:r>
            <a:r>
              <a:rPr lang="da-DK" sz="1800" dirty="0" err="1"/>
              <a:t>doi</a:t>
            </a:r>
            <a:r>
              <a:rPr lang="da-DK" sz="1800" dirty="0"/>
              <a:t>: 10.1037/adb0000381. </a:t>
            </a:r>
            <a:r>
              <a:rPr lang="da-DK" sz="1800" dirty="0" err="1"/>
              <a:t>Epub</a:t>
            </a:r>
            <a:r>
              <a:rPr lang="da-DK" sz="1800" dirty="0"/>
              <a:t> 2018 </a:t>
            </a:r>
            <a:r>
              <a:rPr lang="da-DK" sz="1800" dirty="0" err="1"/>
              <a:t>Aug</a:t>
            </a:r>
            <a:r>
              <a:rPr lang="da-DK" sz="1800" dirty="0"/>
              <a:t> 30. PMID: 30160499; PMCID: PMC6136973</a:t>
            </a:r>
          </a:p>
          <a:p>
            <a:r>
              <a:rPr lang="da-DK" sz="1800" dirty="0" err="1"/>
              <a:t>Witkiewitz</a:t>
            </a:r>
            <a:r>
              <a:rPr lang="da-DK" sz="1800" dirty="0"/>
              <a:t> K, Wilson AD, Roos CR, Swan JE, </a:t>
            </a:r>
            <a:r>
              <a:rPr lang="da-DK" sz="1800" dirty="0" err="1"/>
              <a:t>Votaw</a:t>
            </a:r>
            <a:r>
              <a:rPr lang="da-DK" sz="1800" dirty="0"/>
              <a:t> VR, Stein ER, Pearson MR, Edwards KA, </a:t>
            </a:r>
            <a:r>
              <a:rPr lang="da-DK" sz="1800" dirty="0" err="1"/>
              <a:t>Tonigan</a:t>
            </a:r>
            <a:r>
              <a:rPr lang="da-DK" sz="1800" dirty="0"/>
              <a:t> JS, Hallgren KA, Montes KS, </a:t>
            </a:r>
            <a:r>
              <a:rPr lang="da-DK" sz="1800" dirty="0" err="1"/>
              <a:t>Maisto</a:t>
            </a:r>
            <a:r>
              <a:rPr lang="da-DK" sz="1800" dirty="0"/>
              <a:t> SA, Tucker JA. Can </a:t>
            </a:r>
            <a:r>
              <a:rPr lang="da-DK" sz="1800" dirty="0" err="1"/>
              <a:t>Individuals</a:t>
            </a:r>
            <a:r>
              <a:rPr lang="da-DK" sz="1800" dirty="0"/>
              <a:t> With Alcohol </a:t>
            </a:r>
            <a:r>
              <a:rPr lang="da-DK" sz="1800" dirty="0" err="1"/>
              <a:t>Use</a:t>
            </a:r>
            <a:r>
              <a:rPr lang="da-DK" sz="1800" dirty="0"/>
              <a:t> </a:t>
            </a:r>
            <a:r>
              <a:rPr lang="da-DK" sz="1800" dirty="0" err="1"/>
              <a:t>Disorder</a:t>
            </a:r>
            <a:r>
              <a:rPr lang="da-DK" sz="1800" dirty="0"/>
              <a:t> </a:t>
            </a:r>
            <a:r>
              <a:rPr lang="da-DK" sz="1800" dirty="0" err="1"/>
              <a:t>Sustain</a:t>
            </a:r>
            <a:r>
              <a:rPr lang="da-DK" sz="1800" dirty="0"/>
              <a:t> Non-abstinent Recovery? Non-abstinent </a:t>
            </a:r>
            <a:r>
              <a:rPr lang="da-DK" sz="1800" dirty="0" err="1"/>
              <a:t>Outcomes</a:t>
            </a:r>
            <a:r>
              <a:rPr lang="da-DK" sz="1800" dirty="0"/>
              <a:t> 10 Years </a:t>
            </a:r>
            <a:r>
              <a:rPr lang="da-DK" sz="1800" dirty="0" err="1"/>
              <a:t>After</a:t>
            </a:r>
            <a:r>
              <a:rPr lang="da-DK" sz="1800" dirty="0"/>
              <a:t> Alcohol </a:t>
            </a:r>
            <a:r>
              <a:rPr lang="da-DK" sz="1800" dirty="0" err="1"/>
              <a:t>Use</a:t>
            </a:r>
            <a:r>
              <a:rPr lang="da-DK" sz="1800" dirty="0"/>
              <a:t> </a:t>
            </a:r>
            <a:r>
              <a:rPr lang="da-DK" sz="1800" dirty="0" err="1"/>
              <a:t>Disorder</a:t>
            </a:r>
            <a:r>
              <a:rPr lang="da-DK" sz="1800" dirty="0"/>
              <a:t> Treatment. </a:t>
            </a:r>
            <a:r>
              <a:rPr lang="da-DK" sz="1800" i="1" dirty="0"/>
              <a:t>J </a:t>
            </a:r>
            <a:r>
              <a:rPr lang="da-DK" sz="1800" i="1" dirty="0" err="1"/>
              <a:t>Addict</a:t>
            </a:r>
            <a:r>
              <a:rPr lang="da-DK" sz="1800" i="1" dirty="0"/>
              <a:t> Med</a:t>
            </a:r>
            <a:r>
              <a:rPr lang="da-DK" sz="1800" dirty="0"/>
              <a:t>. 2021 Jul-</a:t>
            </a:r>
            <a:r>
              <a:rPr lang="da-DK" sz="1800" dirty="0" err="1"/>
              <a:t>Aug</a:t>
            </a:r>
            <a:r>
              <a:rPr lang="da-DK" sz="1800" dirty="0"/>
              <a:t> 01;15(4):303-310. </a:t>
            </a:r>
            <a:r>
              <a:rPr lang="da-DK" sz="1800" dirty="0" err="1"/>
              <a:t>doi</a:t>
            </a:r>
            <a:r>
              <a:rPr lang="da-DK" sz="1800" dirty="0"/>
              <a:t>: 10.1097/ ADM.0000000000000760. PMID: 33060466; PMCID: PMC8044251</a:t>
            </a:r>
          </a:p>
          <a:p>
            <a:r>
              <a:rPr lang="da-DK" sz="1800" b="0" i="0" dirty="0" err="1">
                <a:effectLst/>
                <a:latin typeface="BlinkMacSystemFont"/>
              </a:rPr>
              <a:t>Tuchman</a:t>
            </a:r>
            <a:r>
              <a:rPr lang="da-DK" sz="1800" b="0" i="0" dirty="0">
                <a:effectLst/>
                <a:latin typeface="BlinkMacSystemFont"/>
              </a:rPr>
              <a:t> FR, Hallgren KA, Richards DK, </a:t>
            </a:r>
            <a:r>
              <a:rPr lang="da-DK" sz="1800" b="0" i="0" dirty="0" err="1">
                <a:effectLst/>
                <a:latin typeface="BlinkMacSystemFont"/>
              </a:rPr>
              <a:t>Aldridge</a:t>
            </a:r>
            <a:r>
              <a:rPr lang="da-DK" sz="1800" b="0" i="0" dirty="0">
                <a:effectLst/>
                <a:latin typeface="BlinkMacSystemFont"/>
              </a:rPr>
              <a:t> A, Anton RF, </a:t>
            </a:r>
            <a:r>
              <a:rPr lang="da-DK" sz="1800" b="0" i="0" dirty="0" err="1">
                <a:effectLst/>
                <a:latin typeface="BlinkMacSystemFont"/>
              </a:rPr>
              <a:t>Aubin</a:t>
            </a:r>
            <a:r>
              <a:rPr lang="da-DK" sz="1800" b="0" i="0" dirty="0">
                <a:effectLst/>
                <a:latin typeface="BlinkMacSystemFont"/>
              </a:rPr>
              <a:t> HJ, </a:t>
            </a:r>
            <a:r>
              <a:rPr lang="da-DK" sz="1800" b="0" i="0" dirty="0" err="1">
                <a:effectLst/>
                <a:latin typeface="BlinkMacSystemFont"/>
              </a:rPr>
              <a:t>Kranzler</a:t>
            </a:r>
            <a:r>
              <a:rPr lang="da-DK" sz="1800" b="0" i="0" dirty="0">
                <a:effectLst/>
                <a:latin typeface="BlinkMacSystemFont"/>
              </a:rPr>
              <a:t> HR, Mann K, </a:t>
            </a:r>
            <a:r>
              <a:rPr lang="da-DK" sz="1800" b="0" i="0" dirty="0" err="1">
                <a:effectLst/>
                <a:latin typeface="BlinkMacSystemFont"/>
              </a:rPr>
              <a:t>O'Malley</a:t>
            </a:r>
            <a:r>
              <a:rPr lang="da-DK" sz="1800" b="0" i="0" dirty="0">
                <a:effectLst/>
                <a:latin typeface="BlinkMacSystemFont"/>
              </a:rPr>
              <a:t> SS, </a:t>
            </a:r>
            <a:r>
              <a:rPr lang="da-DK" sz="1800" b="0" i="0" dirty="0" err="1">
                <a:effectLst/>
                <a:latin typeface="BlinkMacSystemFont"/>
              </a:rPr>
              <a:t>Witkiewitz</a:t>
            </a:r>
            <a:r>
              <a:rPr lang="da-DK" sz="1800" b="0" i="0" dirty="0">
                <a:effectLst/>
                <a:latin typeface="BlinkMacSystemFont"/>
              </a:rPr>
              <a:t> K. </a:t>
            </a:r>
            <a:r>
              <a:rPr lang="da-DK" sz="1800" b="0" i="0" dirty="0" err="1">
                <a:effectLst/>
                <a:latin typeface="BlinkMacSystemFont"/>
              </a:rPr>
              <a:t>Reductions</a:t>
            </a:r>
            <a:r>
              <a:rPr lang="da-DK" sz="1800" b="0" i="0" dirty="0">
                <a:effectLst/>
                <a:latin typeface="BlinkMacSystemFont"/>
              </a:rPr>
              <a:t> in WHO </a:t>
            </a:r>
            <a:r>
              <a:rPr lang="da-DK" sz="1800" b="0" i="0" dirty="0" err="1">
                <a:effectLst/>
                <a:latin typeface="BlinkMacSystemFont"/>
              </a:rPr>
              <a:t>risk</a:t>
            </a:r>
            <a:r>
              <a:rPr lang="da-DK" sz="1800" b="0" i="0" dirty="0">
                <a:effectLst/>
                <a:latin typeface="BlinkMacSystemFont"/>
              </a:rPr>
              <a:t> </a:t>
            </a:r>
            <a:r>
              <a:rPr lang="da-DK" sz="1800" b="0" i="0" dirty="0" err="1">
                <a:effectLst/>
                <a:latin typeface="BlinkMacSystemFont"/>
              </a:rPr>
              <a:t>drinking</a:t>
            </a:r>
            <a:r>
              <a:rPr lang="da-DK" sz="1800" b="0" i="0" dirty="0">
                <a:effectLst/>
                <a:latin typeface="BlinkMacSystemFont"/>
              </a:rPr>
              <a:t> </a:t>
            </a:r>
            <a:r>
              <a:rPr lang="da-DK" sz="1800" b="0" i="0" dirty="0" err="1">
                <a:effectLst/>
                <a:latin typeface="BlinkMacSystemFont"/>
              </a:rPr>
              <a:t>levels</a:t>
            </a:r>
            <a:r>
              <a:rPr lang="da-DK" sz="1800" b="0" i="0" dirty="0">
                <a:effectLst/>
                <a:latin typeface="BlinkMacSystemFont"/>
              </a:rPr>
              <a:t> </a:t>
            </a:r>
            <a:r>
              <a:rPr lang="da-DK" sz="1800" b="0" i="0" dirty="0" err="1">
                <a:effectLst/>
                <a:latin typeface="BlinkMacSystemFont"/>
              </a:rPr>
              <a:t>correlate</a:t>
            </a:r>
            <a:r>
              <a:rPr lang="da-DK" sz="1800" b="0" i="0" dirty="0">
                <a:effectLst/>
                <a:latin typeface="BlinkMacSystemFont"/>
              </a:rPr>
              <a:t> with </a:t>
            </a:r>
            <a:r>
              <a:rPr lang="da-DK" sz="1800" b="0" i="0" dirty="0" err="1">
                <a:effectLst/>
                <a:latin typeface="BlinkMacSystemFont"/>
              </a:rPr>
              <a:t>alcohol</a:t>
            </a:r>
            <a:r>
              <a:rPr lang="da-DK" sz="1800" b="0" i="0" dirty="0">
                <a:effectLst/>
                <a:latin typeface="BlinkMacSystemFont"/>
              </a:rPr>
              <a:t> craving </a:t>
            </a:r>
            <a:r>
              <a:rPr lang="da-DK" sz="1800" b="0" i="0" dirty="0" err="1">
                <a:effectLst/>
                <a:latin typeface="BlinkMacSystemFont"/>
              </a:rPr>
              <a:t>among</a:t>
            </a:r>
            <a:r>
              <a:rPr lang="da-DK" sz="1800" b="0" i="0" dirty="0">
                <a:effectLst/>
                <a:latin typeface="BlinkMacSystemFont"/>
              </a:rPr>
              <a:t> </a:t>
            </a:r>
            <a:r>
              <a:rPr lang="da-DK" sz="1800" b="0" i="0" dirty="0" err="1">
                <a:effectLst/>
                <a:latin typeface="BlinkMacSystemFont"/>
              </a:rPr>
              <a:t>individuals</a:t>
            </a:r>
            <a:r>
              <a:rPr lang="da-DK" sz="1800" b="0" i="0" dirty="0">
                <a:effectLst/>
                <a:latin typeface="BlinkMacSystemFont"/>
              </a:rPr>
              <a:t> with </a:t>
            </a:r>
            <a:r>
              <a:rPr lang="da-DK" sz="1800" b="0" i="0" dirty="0" err="1">
                <a:effectLst/>
                <a:latin typeface="BlinkMacSystemFont"/>
              </a:rPr>
              <a:t>alcohol</a:t>
            </a:r>
            <a:r>
              <a:rPr lang="da-DK" sz="1800" b="0" i="0" dirty="0">
                <a:effectLst/>
                <a:latin typeface="BlinkMacSystemFont"/>
              </a:rPr>
              <a:t> </a:t>
            </a:r>
            <a:r>
              <a:rPr lang="da-DK" sz="1800" b="0" i="0" dirty="0" err="1">
                <a:effectLst/>
                <a:latin typeface="BlinkMacSystemFont"/>
              </a:rPr>
              <a:t>use</a:t>
            </a:r>
            <a:r>
              <a:rPr lang="da-DK" sz="1800" b="0" i="0" dirty="0">
                <a:effectLst/>
                <a:latin typeface="BlinkMacSystemFont"/>
              </a:rPr>
              <a:t> </a:t>
            </a:r>
            <a:r>
              <a:rPr lang="da-DK" sz="1800" b="0" i="0" dirty="0" err="1">
                <a:effectLst/>
                <a:latin typeface="BlinkMacSystemFont"/>
              </a:rPr>
              <a:t>disorder</a:t>
            </a:r>
            <a:r>
              <a:rPr lang="da-DK" sz="1800" b="0" i="0" dirty="0">
                <a:effectLst/>
                <a:latin typeface="BlinkMacSystemFont"/>
              </a:rPr>
              <a:t>. </a:t>
            </a:r>
            <a:r>
              <a:rPr lang="da-DK" sz="1800" b="0" i="1" dirty="0">
                <a:effectLst/>
                <a:latin typeface="BlinkMacSystemFont"/>
              </a:rPr>
              <a:t>Alcohol </a:t>
            </a:r>
            <a:r>
              <a:rPr lang="da-DK" sz="1800" b="0" i="1" dirty="0" err="1">
                <a:effectLst/>
                <a:latin typeface="BlinkMacSystemFont"/>
              </a:rPr>
              <a:t>Clin</a:t>
            </a:r>
            <a:r>
              <a:rPr lang="da-DK" sz="1800" b="0" i="1" dirty="0">
                <a:effectLst/>
                <a:latin typeface="BlinkMacSystemFont"/>
              </a:rPr>
              <a:t> Exp Res</a:t>
            </a:r>
            <a:r>
              <a:rPr lang="da-DK" sz="1800" b="0" i="0" dirty="0">
                <a:effectLst/>
                <a:latin typeface="BlinkMacSystemFont"/>
              </a:rPr>
              <a:t> (</a:t>
            </a:r>
            <a:r>
              <a:rPr lang="da-DK" sz="1800" b="0" i="0" dirty="0" err="1">
                <a:effectLst/>
                <a:latin typeface="BlinkMacSystemFont"/>
              </a:rPr>
              <a:t>Hoboken</a:t>
            </a:r>
            <a:r>
              <a:rPr lang="da-DK" sz="1800" b="0" i="0" dirty="0">
                <a:effectLst/>
                <a:latin typeface="BlinkMacSystemFont"/>
              </a:rPr>
              <a:t>). 2024 Feb;48(2):420-429. </a:t>
            </a:r>
            <a:r>
              <a:rPr lang="da-DK" sz="1800" b="0" i="0" dirty="0" err="1">
                <a:effectLst/>
                <a:latin typeface="BlinkMacSystemFont"/>
              </a:rPr>
              <a:t>doi</a:t>
            </a:r>
            <a:r>
              <a:rPr lang="da-DK" sz="1800" b="0" i="0" dirty="0">
                <a:effectLst/>
                <a:latin typeface="BlinkMacSystemFont"/>
              </a:rPr>
              <a:t>: 10.1111/acer.15257. </a:t>
            </a:r>
            <a:r>
              <a:rPr lang="da-DK" sz="1800" b="0" i="0" dirty="0" err="1">
                <a:effectLst/>
                <a:latin typeface="BlinkMacSystemFont"/>
              </a:rPr>
              <a:t>Epub</a:t>
            </a:r>
            <a:r>
              <a:rPr lang="da-DK" sz="1800" b="0" i="0" dirty="0">
                <a:effectLst/>
                <a:latin typeface="BlinkMacSystemFont"/>
              </a:rPr>
              <a:t> 2024 Jan 11. PMID: 38149364; PMCID: PMC10922776.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426054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1569</Words>
  <Application>Microsoft Office PowerPoint</Application>
  <PresentationFormat>Widescreen</PresentationFormat>
  <Paragraphs>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Arial</vt:lpstr>
      <vt:lpstr>BlinkMacSystemFont</vt:lpstr>
      <vt:lpstr>Calibri</vt:lpstr>
      <vt:lpstr>Merriweather Sans</vt:lpstr>
      <vt:lpstr>Office Theme</vt:lpstr>
      <vt:lpstr>Forskningen i rusmiddelproblemer – 2000-2024 – to nedslag</vt:lpstr>
      <vt:lpstr>Nedslag…</vt:lpstr>
      <vt:lpstr>Mange ting har ikke ændret sig</vt:lpstr>
      <vt:lpstr>Andre ting har…</vt:lpstr>
      <vt:lpstr>Spørgsmål nummer 1</vt:lpstr>
      <vt:lpstr>Kan man komme sig uden at være afholdende (1)?</vt:lpstr>
      <vt:lpstr>Kan man komme sig uden at være afholdende (2)?</vt:lpstr>
      <vt:lpstr>Kan man komme sig uden at være afholdende (3)</vt:lpstr>
      <vt:lpstr>Referencer</vt:lpstr>
      <vt:lpstr>Kan man komme sig uden at være afholdende (4)</vt:lpstr>
      <vt:lpstr>Reference</vt:lpstr>
      <vt:lpstr>Men hvad med andre stoffer?</vt:lpstr>
      <vt:lpstr>Reference</vt:lpstr>
      <vt:lpstr>Konklusion – afholdenhed eller reduktion?</vt:lpstr>
      <vt:lpstr>Spørgsmål nummer 2</vt:lpstr>
      <vt:lpstr>Hvor er rusmiddelproblemerne placeret i psykopatologiens landskab?</vt:lpstr>
      <vt:lpstr>Problemer</vt:lpstr>
      <vt:lpstr>Idé</vt:lpstr>
      <vt:lpstr>Original model (narrativt review)</vt:lpstr>
      <vt:lpstr>Reference</vt:lpstr>
      <vt:lpstr>Revideret model</vt:lpstr>
      <vt:lpstr>Metode</vt:lpstr>
      <vt:lpstr>Så hvor er rusmiddelproblemerne placeret?</vt:lpstr>
      <vt:lpstr>Hvor er rusmiddelproblemerne placeret?</vt:lpstr>
      <vt:lpstr>Reference</vt:lpstr>
      <vt:lpstr>Hvad betyder eksternaliserende og antagonistiske træk for livsforløbet: Langtidsstudie – fra barndom til tidlig voksenalder</vt:lpstr>
      <vt:lpstr>Reference</vt:lpstr>
      <vt:lpstr>Hvad betyder eksternaliserende og internaliserende problemer for behandlingsforløbet i behandling for stofproblemer?</vt:lpstr>
      <vt:lpstr>Mål</vt:lpstr>
      <vt:lpstr>Resultater </vt:lpstr>
      <vt:lpstr>Reference</vt:lpstr>
      <vt:lpstr>Det var bare det, jeg ville sige. Hej!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Morten Hesse</dc:creator>
  <cp:lastModifiedBy>Morten Hesse</cp:lastModifiedBy>
  <cp:revision>1</cp:revision>
  <dcterms:created xsi:type="dcterms:W3CDTF">2024-10-21T12:56:30Z</dcterms:created>
  <dcterms:modified xsi:type="dcterms:W3CDTF">2024-10-23T11:39:57Z</dcterms:modified>
</cp:coreProperties>
</file>